
<file path=[Content_Types].xml><?xml version="1.0" encoding="utf-8"?>
<Types xmlns="http://schemas.openxmlformats.org/package/2006/content-types">
  <Default Extension="jpeg" ContentType="image/jpe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3"/>
    <p:sldId id="355" r:id="rId4"/>
    <p:sldId id="328" r:id="rId5"/>
    <p:sldId id="353" r:id="rId6"/>
    <p:sldId id="354" r:id="rId7"/>
    <p:sldId id="356" r:id="rId8"/>
    <p:sldId id="361" r:id="rId9"/>
    <p:sldId id="360" r:id="rId10"/>
    <p:sldId id="358" r:id="rId11"/>
    <p:sldId id="359" r:id="rId12"/>
    <p:sldId id="362" r:id="rId13"/>
    <p:sldId id="363" r:id="rId14"/>
    <p:sldId id="364" r:id="rId15"/>
    <p:sldId id="365" r:id="rId16"/>
    <p:sldId id="366" r:id="rId17"/>
    <p:sldId id="277" r:id="rId18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99FF"/>
    <a:srgbClr val="0000FF"/>
    <a:srgbClr val="C5ED8F"/>
    <a:srgbClr val="00CC66"/>
    <a:srgbClr val="F6FF9F"/>
    <a:srgbClr val="FF99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5"/>
    <p:restoredTop sz="99764"/>
  </p:normalViewPr>
  <p:slideViewPr>
    <p:cSldViewPr showGuides="1">
      <p:cViewPr varScale="1">
        <p:scale>
          <a:sx n="87" d="100"/>
          <a:sy n="87" d="100"/>
        </p:scale>
        <p:origin x="-828" y="-78"/>
      </p:cViewPr>
      <p:guideLst>
        <p:guide orient="horz" pos="288"/>
        <p:guide pos="6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notesMaster" Target="notesMasters/notesMaster1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3796" name="Rectangle 4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Click to edit Master text styles</a:t>
            </a:r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Second level</a:t>
            </a:r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Third level</a:t>
            </a:r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Fourth level</a:t>
            </a:r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Fifth level</a:t>
            </a:r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zh-TW" altLang="en-US" sz="1200" dirty="0">
                <a:ea typeface="PMingLiU" panose="02020500000000000000" pitchFamily="18" charset="-120"/>
              </a:rPr>
            </a:fld>
            <a:endParaRPr lang="zh-TW" altLang="en-US" sz="1200" dirty="0">
              <a:ea typeface="PMingLiU" panose="02020500000000000000" pitchFamily="18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5" Type="http://schemas.openxmlformats.org/officeDocument/2006/relationships/image" Target="../media/image4.png"/><Relationship Id="rId4" Type="http://schemas.openxmlformats.org/officeDocument/2006/relationships/image" Target="../media/image3.emf"/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7" descr="Pearson_Bound_Whit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3513" y="6496050"/>
            <a:ext cx="1190625" cy="2238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4" name="Line 8"/>
          <p:cNvSpPr/>
          <p:nvPr/>
        </p:nvSpPr>
        <p:spPr>
          <a:xfrm>
            <a:off x="0" y="6397625"/>
            <a:ext cx="9139238" cy="0"/>
          </a:xfrm>
          <a:prstGeom prst="line">
            <a:avLst/>
          </a:prstGeom>
          <a:ln w="6350" cap="flat" cmpd="sng">
            <a:solidFill>
              <a:schemeClr val="bg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" name="Rectangle 10"/>
          <p:cNvSpPr>
            <a:spLocks noChangeArrowheads="1"/>
          </p:cNvSpPr>
          <p:nvPr/>
        </p:nvSpPr>
        <p:spPr bwMode="gray">
          <a:xfrm>
            <a:off x="0" y="6397625"/>
            <a:ext cx="9145588" cy="4572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HK" altLang="en-US" sz="10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  <p:pic>
        <p:nvPicPr>
          <p:cNvPr id="2056" name="Picture 13" descr="Pearson_Strap_Bound_Whit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56350"/>
            <a:ext cx="1762125" cy="4937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7" name="Picture 14" descr="Pearson_Bound_Whit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12063" y="6356350"/>
            <a:ext cx="1528762" cy="4937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8" name="Picture 17" descr="Always_Learning_Text_Blue_RGB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2063" y="2332038"/>
            <a:ext cx="6610350" cy="1727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TW" altLang="en-GB" sz="900" b="0" i="0" u="none" strike="noStrike" kern="1200" cap="none" spc="0" normalizeH="0" baseline="0" noProof="0">
                <a:ln>
                  <a:noFill/>
                </a:ln>
                <a:solidFill>
                  <a:srgbClr val="FBF5EA"/>
                </a:solidFill>
                <a:effectLst/>
                <a:uLnTx/>
                <a:uFillTx/>
                <a:latin typeface="+mn-lt"/>
                <a:ea typeface="PMingLiU" panose="02020500000000000000" pitchFamily="18" charset="-120"/>
                <a:cs typeface="+mn-cs"/>
              </a:rPr>
              <a:t>Presentation Title runs here  l  00/00/00</a:t>
            </a:r>
            <a:endParaRPr kumimoji="0" lang="en-GB" altLang="zh-TW" sz="900" b="0" i="0" u="none" strike="noStrike" kern="1200" cap="none" spc="0" normalizeH="0" baseline="0" noProof="0">
              <a:ln>
                <a:noFill/>
              </a:ln>
              <a:solidFill>
                <a:srgbClr val="FBF5EA"/>
              </a:solidFill>
              <a:effectLst/>
              <a:uLnTx/>
              <a:uFillTx/>
              <a:latin typeface="+mn-lt"/>
              <a:ea typeface="PMingLiU" panose="02020500000000000000" pitchFamily="18" charset="-120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zh-TW" altLang="en-GB" dirty="0"/>
            </a:fld>
            <a:r>
              <a:rPr lang="en-GB" altLang="zh-TW" sz="900" dirty="0">
                <a:solidFill>
                  <a:srgbClr val="FBF5EA"/>
                </a:solidFill>
                <a:latin typeface="Verdana" panose="020B0604030504040204" pitchFamily="34" charset="0"/>
                <a:ea typeface="PMingLiU" panose="02020500000000000000" pitchFamily="18" charset="-120"/>
              </a:rPr>
              <a:t> </a:t>
            </a:r>
            <a:endParaRPr lang="en-GB" altLang="zh-TW" sz="900" dirty="0">
              <a:solidFill>
                <a:srgbClr val="FBF5EA"/>
              </a:solidFill>
              <a:latin typeface="Verdana" panose="020B0604030504040204" pitchFamily="34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9" name="頁尾版面配置區 3"/>
          <p:cNvSpPr>
            <a:spLocks noGrp="1"/>
          </p:cNvSpPr>
          <p:nvPr>
            <p:ph type="ftr" sz="quarter" idx="3"/>
          </p:nvPr>
        </p:nvSpPr>
        <p:spPr bwMode="gray">
          <a:xfrm>
            <a:off x="506413" y="6546850"/>
            <a:ext cx="4984750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/>
          <a:lstStyle>
            <a:lvl1pPr fontAlgn="auto"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TW" altLang="en-GB" sz="900" b="0" i="0" u="none" strike="noStrike" kern="1200" cap="none" spc="0" normalizeH="0" baseline="0" noProof="0">
                <a:ln>
                  <a:noFill/>
                </a:ln>
                <a:solidFill>
                  <a:srgbClr val="FBF5EA"/>
                </a:solidFill>
                <a:effectLst/>
                <a:uLnTx/>
                <a:uFillTx/>
                <a:latin typeface="+mn-lt"/>
                <a:ea typeface="PMingLiU" panose="02020500000000000000" pitchFamily="18" charset="-120"/>
                <a:cs typeface="+mn-cs"/>
              </a:rPr>
              <a:t>Presentation Title runs here  l  00/00/00</a:t>
            </a:r>
            <a:endParaRPr kumimoji="0" lang="en-GB" altLang="zh-TW" sz="900" b="0" i="0" u="none" strike="noStrike" kern="1200" cap="none" spc="0" normalizeH="0" baseline="0" noProof="0">
              <a:ln>
                <a:noFill/>
              </a:ln>
              <a:solidFill>
                <a:srgbClr val="FBF5EA"/>
              </a:solidFill>
              <a:effectLst/>
              <a:uLnTx/>
              <a:uFillTx/>
              <a:latin typeface="+mn-lt"/>
              <a:ea typeface="PMingLiU" panose="02020500000000000000" pitchFamily="18" charset="-120"/>
              <a:cs typeface="+mn-cs"/>
            </a:endParaRPr>
          </a:p>
        </p:txBody>
      </p:sp>
      <p:sp>
        <p:nvSpPr>
          <p:cNvPr id="10" name="投影片編號版面配置區 4"/>
          <p:cNvSpPr>
            <a:spLocks noGrp="1"/>
          </p:cNvSpPr>
          <p:nvPr>
            <p:ph type="sldNum" sz="quarter" idx="4"/>
          </p:nvPr>
        </p:nvSpPr>
        <p:spPr bwMode="gray">
          <a:xfrm>
            <a:off x="268288" y="6546850"/>
            <a:ext cx="331788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/>
          <a:p>
            <a:pPr>
              <a:buNone/>
            </a:pPr>
            <a:fld id="{9A0DB2DC-4C9A-4742-B13C-FB6460FD3503}" type="slidenum">
              <a:rPr lang="zh-TW" altLang="en-GB" dirty="0">
                <a:latin typeface="Verdana" panose="020B0604030504040204" pitchFamily="34" charset="0"/>
                <a:ea typeface="PMingLiU" panose="02020500000000000000" pitchFamily="18" charset="-120"/>
              </a:rPr>
            </a:fld>
            <a:r>
              <a:rPr lang="en-GB" altLang="zh-TW" dirty="0">
                <a:latin typeface="Verdana" panose="020B0604030504040204" pitchFamily="34" charset="0"/>
                <a:ea typeface="PMingLiU" panose="02020500000000000000" pitchFamily="18" charset="-120"/>
              </a:rPr>
              <a:t> </a:t>
            </a:r>
            <a:endParaRPr lang="en-GB" altLang="zh-TW" dirty="0">
              <a:latin typeface="Verdana" panose="020B0604030504040204" pitchFamily="34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71897" y="395288"/>
            <a:ext cx="2101362" cy="56769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64881" y="395288"/>
            <a:ext cx="6166338" cy="56769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9" name="頁尾版面配置區 3"/>
          <p:cNvSpPr>
            <a:spLocks noGrp="1"/>
          </p:cNvSpPr>
          <p:nvPr>
            <p:ph type="ftr" sz="quarter" idx="3"/>
          </p:nvPr>
        </p:nvSpPr>
        <p:spPr bwMode="gray">
          <a:xfrm>
            <a:off x="506413" y="6546850"/>
            <a:ext cx="4984750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/>
          <a:lstStyle>
            <a:lvl1pPr fontAlgn="auto"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TW" altLang="en-GB" sz="900" b="0" i="0" u="none" strike="noStrike" kern="1200" cap="none" spc="0" normalizeH="0" baseline="0" noProof="0">
                <a:ln>
                  <a:noFill/>
                </a:ln>
                <a:solidFill>
                  <a:srgbClr val="FBF5EA"/>
                </a:solidFill>
                <a:effectLst/>
                <a:uLnTx/>
                <a:uFillTx/>
                <a:latin typeface="+mn-lt"/>
                <a:ea typeface="PMingLiU" panose="02020500000000000000" pitchFamily="18" charset="-120"/>
                <a:cs typeface="+mn-cs"/>
              </a:rPr>
              <a:t>Presentation Title runs here  l  00/00/00</a:t>
            </a:r>
            <a:endParaRPr kumimoji="0" lang="en-GB" altLang="zh-TW" sz="900" b="0" i="0" u="none" strike="noStrike" kern="1200" cap="none" spc="0" normalizeH="0" baseline="0" noProof="0">
              <a:ln>
                <a:noFill/>
              </a:ln>
              <a:solidFill>
                <a:srgbClr val="FBF5EA"/>
              </a:solidFill>
              <a:effectLst/>
              <a:uLnTx/>
              <a:uFillTx/>
              <a:latin typeface="+mn-lt"/>
              <a:ea typeface="PMingLiU" panose="02020500000000000000" pitchFamily="18" charset="-120"/>
              <a:cs typeface="+mn-cs"/>
            </a:endParaRPr>
          </a:p>
        </p:txBody>
      </p:sp>
      <p:sp>
        <p:nvSpPr>
          <p:cNvPr id="10" name="投影片編號版面配置區 4"/>
          <p:cNvSpPr>
            <a:spLocks noGrp="1"/>
          </p:cNvSpPr>
          <p:nvPr>
            <p:ph type="sldNum" sz="quarter" idx="4"/>
          </p:nvPr>
        </p:nvSpPr>
        <p:spPr bwMode="gray">
          <a:xfrm>
            <a:off x="268288" y="6546850"/>
            <a:ext cx="331788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/>
          <a:p>
            <a:pPr>
              <a:buNone/>
            </a:pPr>
            <a:fld id="{9A0DB2DC-4C9A-4742-B13C-FB6460FD3503}" type="slidenum">
              <a:rPr lang="zh-TW" altLang="en-GB" dirty="0">
                <a:latin typeface="Verdana" panose="020B0604030504040204" pitchFamily="34" charset="0"/>
                <a:ea typeface="PMingLiU" panose="02020500000000000000" pitchFamily="18" charset="-120"/>
              </a:rPr>
            </a:fld>
            <a:r>
              <a:rPr lang="en-GB" altLang="zh-TW" dirty="0">
                <a:latin typeface="Verdana" panose="020B0604030504040204" pitchFamily="34" charset="0"/>
                <a:ea typeface="PMingLiU" panose="02020500000000000000" pitchFamily="18" charset="-120"/>
              </a:rPr>
              <a:t> </a:t>
            </a:r>
            <a:endParaRPr lang="en-GB" altLang="zh-TW" dirty="0">
              <a:latin typeface="Verdana" panose="020B0604030504040204" pitchFamily="34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標題，1 個大物件與 2 個小物件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64882" y="395288"/>
            <a:ext cx="8408377" cy="90011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64881" y="1546226"/>
            <a:ext cx="413385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39408" y="1546225"/>
            <a:ext cx="4133850" cy="21859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39408" y="3884614"/>
            <a:ext cx="4133850" cy="21875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3"/>
          </p:nvPr>
        </p:nvSpPr>
        <p:spPr bwMode="gray">
          <a:xfrm>
            <a:off x="506413" y="6546850"/>
            <a:ext cx="4984750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/>
          <a:lstStyle>
            <a:lvl1pPr fontAlgn="auto"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TW" altLang="en-GB" sz="900" b="0" i="0" u="none" strike="noStrike" kern="1200" cap="none" spc="0" normalizeH="0" baseline="0" noProof="0">
                <a:ln>
                  <a:noFill/>
                </a:ln>
                <a:solidFill>
                  <a:srgbClr val="FBF5EA"/>
                </a:solidFill>
                <a:effectLst/>
                <a:uLnTx/>
                <a:uFillTx/>
                <a:latin typeface="+mn-lt"/>
                <a:ea typeface="PMingLiU" panose="02020500000000000000" pitchFamily="18" charset="-120"/>
                <a:cs typeface="+mn-cs"/>
              </a:rPr>
              <a:t>Presentation Title runs here  l  00/00/00</a:t>
            </a:r>
            <a:endParaRPr kumimoji="0" lang="en-GB" altLang="zh-TW" sz="900" b="0" i="0" u="none" strike="noStrike" kern="1200" cap="none" spc="0" normalizeH="0" baseline="0" noProof="0">
              <a:ln>
                <a:noFill/>
              </a:ln>
              <a:solidFill>
                <a:srgbClr val="FBF5EA"/>
              </a:solidFill>
              <a:effectLst/>
              <a:uLnTx/>
              <a:uFillTx/>
              <a:latin typeface="+mn-lt"/>
              <a:ea typeface="PMingLiU" panose="02020500000000000000" pitchFamily="18" charset="-120"/>
              <a:cs typeface="+mn-cs"/>
            </a:endParaRPr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4"/>
          </p:nvPr>
        </p:nvSpPr>
        <p:spPr bwMode="gray">
          <a:xfrm>
            <a:off x="268288" y="6546850"/>
            <a:ext cx="331788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/>
          <a:p>
            <a:pPr>
              <a:buNone/>
            </a:pPr>
            <a:fld id="{9A0DB2DC-4C9A-4742-B13C-FB6460FD3503}" type="slidenum">
              <a:rPr lang="zh-TW" altLang="en-GB" dirty="0">
                <a:latin typeface="Verdana" panose="020B0604030504040204" pitchFamily="34" charset="0"/>
                <a:ea typeface="PMingLiU" panose="02020500000000000000" pitchFamily="18" charset="-120"/>
              </a:rPr>
            </a:fld>
            <a:r>
              <a:rPr lang="en-GB" altLang="zh-TW" dirty="0">
                <a:latin typeface="Verdana" panose="020B0604030504040204" pitchFamily="34" charset="0"/>
                <a:ea typeface="PMingLiU" panose="02020500000000000000" pitchFamily="18" charset="-120"/>
              </a:rPr>
              <a:t> </a:t>
            </a:r>
            <a:endParaRPr lang="en-GB" altLang="zh-TW" dirty="0">
              <a:latin typeface="Verdana" panose="020B0604030504040204" pitchFamily="34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64882" y="395288"/>
            <a:ext cx="8408377" cy="90011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364881" y="1546226"/>
            <a:ext cx="413385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39408" y="1546226"/>
            <a:ext cx="413385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3"/>
          </p:nvPr>
        </p:nvSpPr>
        <p:spPr bwMode="gray">
          <a:xfrm>
            <a:off x="506413" y="6546850"/>
            <a:ext cx="4984750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/>
          <a:lstStyle>
            <a:lvl1pPr fontAlgn="auto"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TW" altLang="en-GB" sz="900" b="0" i="0" u="none" strike="noStrike" kern="1200" cap="none" spc="0" normalizeH="0" baseline="0" noProof="0">
                <a:ln>
                  <a:noFill/>
                </a:ln>
                <a:solidFill>
                  <a:srgbClr val="FBF5EA"/>
                </a:solidFill>
                <a:effectLst/>
                <a:uLnTx/>
                <a:uFillTx/>
                <a:latin typeface="+mn-lt"/>
                <a:ea typeface="PMingLiU" panose="02020500000000000000" pitchFamily="18" charset="-120"/>
                <a:cs typeface="+mn-cs"/>
              </a:rPr>
              <a:t>Presentation Title runs here  l  00/00/00</a:t>
            </a:r>
            <a:endParaRPr kumimoji="0" lang="en-GB" altLang="zh-TW" sz="900" b="0" i="0" u="none" strike="noStrike" kern="1200" cap="none" spc="0" normalizeH="0" baseline="0" noProof="0">
              <a:ln>
                <a:noFill/>
              </a:ln>
              <a:solidFill>
                <a:srgbClr val="FBF5EA"/>
              </a:solidFill>
              <a:effectLst/>
              <a:uLnTx/>
              <a:uFillTx/>
              <a:latin typeface="+mn-lt"/>
              <a:ea typeface="PMingLiU" panose="02020500000000000000" pitchFamily="18" charset="-120"/>
              <a:cs typeface="+mn-cs"/>
            </a:endParaRPr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4"/>
          </p:nvPr>
        </p:nvSpPr>
        <p:spPr bwMode="gray">
          <a:xfrm>
            <a:off x="268288" y="6546850"/>
            <a:ext cx="331788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/>
          <a:p>
            <a:pPr>
              <a:buNone/>
            </a:pPr>
            <a:fld id="{9A0DB2DC-4C9A-4742-B13C-FB6460FD3503}" type="slidenum">
              <a:rPr lang="zh-TW" altLang="en-GB" dirty="0">
                <a:latin typeface="Verdana" panose="020B0604030504040204" pitchFamily="34" charset="0"/>
                <a:ea typeface="PMingLiU" panose="02020500000000000000" pitchFamily="18" charset="-120"/>
              </a:rPr>
            </a:fld>
            <a:r>
              <a:rPr lang="en-GB" altLang="zh-TW" dirty="0">
                <a:latin typeface="Verdana" panose="020B0604030504040204" pitchFamily="34" charset="0"/>
                <a:ea typeface="PMingLiU" panose="02020500000000000000" pitchFamily="18" charset="-120"/>
              </a:rPr>
              <a:t> </a:t>
            </a:r>
            <a:endParaRPr lang="en-GB" altLang="zh-TW" dirty="0">
              <a:latin typeface="Verdana" panose="020B0604030504040204" pitchFamily="34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en-GB"/>
          </a:p>
        </p:txBody>
      </p:sp>
      <p:sp>
        <p:nvSpPr>
          <p:cNvPr id="9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rgbClr val="000000"/>
                </a:solidFill>
                <a:ea typeface="PMingLiU" panose="02020500000000000000" pitchFamily="18" charset="-12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TW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PMingLiU" panose="02020500000000000000" pitchFamily="18" charset="-120"/>
              <a:cs typeface="+mn-cs"/>
            </a:endParaRPr>
          </a:p>
        </p:txBody>
      </p:sp>
      <p:sp>
        <p:nvSpPr>
          <p:cNvPr id="10" name="頁尾版面配置區 4"/>
          <p:cNvSpPr>
            <a:spLocks noGrp="1"/>
          </p:cNvSpPr>
          <p:nvPr>
            <p:ph type="ftr" sz="quarter" idx="3"/>
          </p:nvPr>
        </p:nvSpPr>
        <p:spPr bwMode="gray">
          <a:xfrm>
            <a:off x="506413" y="6546850"/>
            <a:ext cx="4984750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TW" sz="900" b="0" i="0" u="none" strike="noStrike" kern="1200" cap="none" spc="0" normalizeH="0" baseline="0" noProof="0">
              <a:ln>
                <a:noFill/>
              </a:ln>
              <a:solidFill>
                <a:srgbClr val="FBF5EA"/>
              </a:solidFill>
              <a:effectLst/>
              <a:uLnTx/>
              <a:uFillTx/>
              <a:latin typeface="+mn-lt"/>
              <a:ea typeface="PMingLiU" panose="02020500000000000000" pitchFamily="18" charset="-120"/>
              <a:cs typeface="+mn-cs"/>
            </a:endParaRPr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4"/>
          </p:nvPr>
        </p:nvSpPr>
        <p:spPr bwMode="gray">
          <a:xfrm>
            <a:off x="268288" y="6546850"/>
            <a:ext cx="331788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/>
          <a:p>
            <a:pPr>
              <a:buNone/>
            </a:pPr>
            <a:fld id="{9A0DB2DC-4C9A-4742-B13C-FB6460FD3503}" type="slidenum">
              <a:rPr lang="zh-TW" altLang="en-US" dirty="0">
                <a:latin typeface="Verdana" panose="020B0604030504040204" pitchFamily="34" charset="0"/>
                <a:ea typeface="PMingLiU" panose="02020500000000000000" pitchFamily="18" charset="-120"/>
              </a:rPr>
            </a:fld>
            <a:endParaRPr lang="zh-TW" altLang="en-US" dirty="0">
              <a:latin typeface="Verdana" panose="020B0604030504040204" pitchFamily="34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9" name="日期版面配置區 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p>
            <a:pPr lvl="0" eaLnBrk="1" hangingPunct="1"/>
            <a:endParaRPr lang="en-US" altLang="zh-TW" dirty="0"/>
          </a:p>
        </p:txBody>
      </p:sp>
      <p:sp>
        <p:nvSpPr>
          <p:cNvPr id="10" name="頁尾版面配置區 3"/>
          <p:cNvSpPr>
            <a:spLocks noGrp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TW" sz="900" b="0" i="0" u="none" strike="noStrike" kern="1200" cap="none" spc="0" normalizeH="0" baseline="0" noProof="0">
              <a:ln>
                <a:noFill/>
              </a:ln>
              <a:solidFill>
                <a:srgbClr val="FBF5EA"/>
              </a:solidFill>
              <a:effectLst/>
              <a:uLnTx/>
              <a:uFillTx/>
              <a:latin typeface="+mn-lt"/>
              <a:ea typeface="PMingLiU" panose="02020500000000000000" pitchFamily="18" charset="-120"/>
              <a:cs typeface="+mn-cs"/>
            </a:endParaRPr>
          </a:p>
        </p:txBody>
      </p:sp>
      <p:sp>
        <p:nvSpPr>
          <p:cNvPr id="11" name="投影片編號版面配置區 4"/>
          <p:cNvSpPr>
            <a:spLocks noGrp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/>
          <a:p>
            <a:pPr>
              <a:buNone/>
            </a:pPr>
            <a:fld id="{9A0DB2DC-4C9A-4742-B13C-FB6460FD3503}" type="slidenum">
              <a:rPr lang="zh-TW" altLang="en-US" dirty="0">
                <a:latin typeface="Verdana" panose="020B0604030504040204" pitchFamily="34" charset="0"/>
                <a:ea typeface="PMingLiU" panose="02020500000000000000" pitchFamily="18" charset="-120"/>
              </a:rPr>
            </a:fld>
            <a:endParaRPr lang="zh-TW" altLang="en-US" dirty="0">
              <a:latin typeface="Verdana" panose="020B0604030504040204" pitchFamily="34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9" name="頁尾版面配置區 3"/>
          <p:cNvSpPr>
            <a:spLocks noGrp="1"/>
          </p:cNvSpPr>
          <p:nvPr>
            <p:ph type="ftr" sz="quarter" idx="3"/>
          </p:nvPr>
        </p:nvSpPr>
        <p:spPr bwMode="gray">
          <a:xfrm>
            <a:off x="506413" y="6546850"/>
            <a:ext cx="4984750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/>
          <a:lstStyle>
            <a:lvl1pPr fontAlgn="auto"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TW" altLang="en-GB" sz="900" b="0" i="0" u="none" strike="noStrike" kern="1200" cap="none" spc="0" normalizeH="0" baseline="0" noProof="0">
                <a:ln>
                  <a:noFill/>
                </a:ln>
                <a:solidFill>
                  <a:srgbClr val="FBF5EA"/>
                </a:solidFill>
                <a:effectLst/>
                <a:uLnTx/>
                <a:uFillTx/>
                <a:latin typeface="+mn-lt"/>
                <a:ea typeface="PMingLiU" panose="02020500000000000000" pitchFamily="18" charset="-120"/>
                <a:cs typeface="+mn-cs"/>
              </a:rPr>
              <a:t>Presentation Title runs here  l  00/00/00</a:t>
            </a:r>
            <a:endParaRPr kumimoji="0" lang="en-GB" altLang="zh-TW" sz="900" b="0" i="0" u="none" strike="noStrike" kern="1200" cap="none" spc="0" normalizeH="0" baseline="0" noProof="0">
              <a:ln>
                <a:noFill/>
              </a:ln>
              <a:solidFill>
                <a:srgbClr val="FBF5EA"/>
              </a:solidFill>
              <a:effectLst/>
              <a:uLnTx/>
              <a:uFillTx/>
              <a:latin typeface="+mn-lt"/>
              <a:ea typeface="PMingLiU" panose="02020500000000000000" pitchFamily="18" charset="-120"/>
              <a:cs typeface="+mn-cs"/>
            </a:endParaRPr>
          </a:p>
        </p:txBody>
      </p:sp>
      <p:sp>
        <p:nvSpPr>
          <p:cNvPr id="10" name="投影片編號版面配置區 4"/>
          <p:cNvSpPr>
            <a:spLocks noGrp="1"/>
          </p:cNvSpPr>
          <p:nvPr>
            <p:ph type="sldNum" sz="quarter" idx="4"/>
          </p:nvPr>
        </p:nvSpPr>
        <p:spPr bwMode="gray">
          <a:xfrm>
            <a:off x="268288" y="6546850"/>
            <a:ext cx="331788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/>
          <a:p>
            <a:pPr>
              <a:buNone/>
            </a:pPr>
            <a:fld id="{9A0DB2DC-4C9A-4742-B13C-FB6460FD3503}" type="slidenum">
              <a:rPr lang="zh-TW" altLang="en-GB" dirty="0">
                <a:latin typeface="Verdana" panose="020B0604030504040204" pitchFamily="34" charset="0"/>
                <a:ea typeface="PMingLiU" panose="02020500000000000000" pitchFamily="18" charset="-120"/>
              </a:rPr>
            </a:fld>
            <a:r>
              <a:rPr lang="en-GB" altLang="zh-TW" dirty="0">
                <a:latin typeface="Verdana" panose="020B0604030504040204" pitchFamily="34" charset="0"/>
                <a:ea typeface="PMingLiU" panose="02020500000000000000" pitchFamily="18" charset="-120"/>
              </a:rPr>
              <a:t> </a:t>
            </a:r>
            <a:endParaRPr lang="en-GB" altLang="zh-TW" dirty="0">
              <a:latin typeface="Verdana" panose="020B0604030504040204" pitchFamily="34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</p:txBody>
      </p:sp>
      <p:sp>
        <p:nvSpPr>
          <p:cNvPr id="9" name="頁尾版面配置區 3"/>
          <p:cNvSpPr>
            <a:spLocks noGrp="1"/>
          </p:cNvSpPr>
          <p:nvPr>
            <p:ph type="ftr" sz="quarter" idx="3"/>
          </p:nvPr>
        </p:nvSpPr>
        <p:spPr bwMode="gray">
          <a:xfrm>
            <a:off x="506413" y="6546850"/>
            <a:ext cx="4984750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/>
          <a:lstStyle>
            <a:lvl1pPr fontAlgn="auto"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TW" altLang="en-GB" sz="900" b="0" i="0" u="none" strike="noStrike" kern="1200" cap="none" spc="0" normalizeH="0" baseline="0" noProof="0">
                <a:ln>
                  <a:noFill/>
                </a:ln>
                <a:solidFill>
                  <a:srgbClr val="FBF5EA"/>
                </a:solidFill>
                <a:effectLst/>
                <a:uLnTx/>
                <a:uFillTx/>
                <a:latin typeface="+mn-lt"/>
                <a:ea typeface="PMingLiU" panose="02020500000000000000" pitchFamily="18" charset="-120"/>
                <a:cs typeface="+mn-cs"/>
              </a:rPr>
              <a:t>Presentation Title runs here  l  00/00/00</a:t>
            </a:r>
            <a:endParaRPr kumimoji="0" lang="en-GB" altLang="zh-TW" sz="900" b="0" i="0" u="none" strike="noStrike" kern="1200" cap="none" spc="0" normalizeH="0" baseline="0" noProof="0">
              <a:ln>
                <a:noFill/>
              </a:ln>
              <a:solidFill>
                <a:srgbClr val="FBF5EA"/>
              </a:solidFill>
              <a:effectLst/>
              <a:uLnTx/>
              <a:uFillTx/>
              <a:latin typeface="+mn-lt"/>
              <a:ea typeface="PMingLiU" panose="02020500000000000000" pitchFamily="18" charset="-120"/>
              <a:cs typeface="+mn-cs"/>
            </a:endParaRPr>
          </a:p>
        </p:txBody>
      </p:sp>
      <p:sp>
        <p:nvSpPr>
          <p:cNvPr id="10" name="投影片編號版面配置區 4"/>
          <p:cNvSpPr>
            <a:spLocks noGrp="1"/>
          </p:cNvSpPr>
          <p:nvPr>
            <p:ph type="sldNum" sz="quarter" idx="4"/>
          </p:nvPr>
        </p:nvSpPr>
        <p:spPr bwMode="gray">
          <a:xfrm>
            <a:off x="268288" y="6546850"/>
            <a:ext cx="331788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/>
          <a:p>
            <a:pPr>
              <a:buNone/>
            </a:pPr>
            <a:fld id="{9A0DB2DC-4C9A-4742-B13C-FB6460FD3503}" type="slidenum">
              <a:rPr lang="zh-TW" altLang="en-GB" dirty="0">
                <a:latin typeface="Verdana" panose="020B0604030504040204" pitchFamily="34" charset="0"/>
                <a:ea typeface="PMingLiU" panose="02020500000000000000" pitchFamily="18" charset="-120"/>
              </a:rPr>
            </a:fld>
            <a:r>
              <a:rPr lang="en-GB" altLang="zh-TW" dirty="0">
                <a:latin typeface="Verdana" panose="020B0604030504040204" pitchFamily="34" charset="0"/>
                <a:ea typeface="PMingLiU" panose="02020500000000000000" pitchFamily="18" charset="-120"/>
              </a:rPr>
              <a:t> </a:t>
            </a:r>
            <a:endParaRPr lang="en-GB" altLang="zh-TW" dirty="0">
              <a:latin typeface="Verdana" panose="020B0604030504040204" pitchFamily="34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64881" y="1546226"/>
            <a:ext cx="41338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39408" y="1546226"/>
            <a:ext cx="41338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3"/>
          </p:nvPr>
        </p:nvSpPr>
        <p:spPr bwMode="gray">
          <a:xfrm>
            <a:off x="506413" y="6546850"/>
            <a:ext cx="4984750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/>
          <a:lstStyle>
            <a:lvl1pPr fontAlgn="auto"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TW" altLang="en-GB" sz="900" b="0" i="0" u="none" strike="noStrike" kern="1200" cap="none" spc="0" normalizeH="0" baseline="0" noProof="0">
                <a:ln>
                  <a:noFill/>
                </a:ln>
                <a:solidFill>
                  <a:srgbClr val="FBF5EA"/>
                </a:solidFill>
                <a:effectLst/>
                <a:uLnTx/>
                <a:uFillTx/>
                <a:latin typeface="+mn-lt"/>
                <a:ea typeface="PMingLiU" panose="02020500000000000000" pitchFamily="18" charset="-120"/>
                <a:cs typeface="+mn-cs"/>
              </a:rPr>
              <a:t>Presentation Title runs here  l  00/00/00</a:t>
            </a:r>
            <a:endParaRPr kumimoji="0" lang="en-GB" altLang="zh-TW" sz="900" b="0" i="0" u="none" strike="noStrike" kern="1200" cap="none" spc="0" normalizeH="0" baseline="0" noProof="0">
              <a:ln>
                <a:noFill/>
              </a:ln>
              <a:solidFill>
                <a:srgbClr val="FBF5EA"/>
              </a:solidFill>
              <a:effectLst/>
              <a:uLnTx/>
              <a:uFillTx/>
              <a:latin typeface="+mn-lt"/>
              <a:ea typeface="PMingLiU" panose="02020500000000000000" pitchFamily="18" charset="-120"/>
              <a:cs typeface="+mn-cs"/>
            </a:endParaRPr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4"/>
          </p:nvPr>
        </p:nvSpPr>
        <p:spPr bwMode="gray">
          <a:xfrm>
            <a:off x="268288" y="6546850"/>
            <a:ext cx="331788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/>
          <a:p>
            <a:pPr>
              <a:buNone/>
            </a:pPr>
            <a:fld id="{9A0DB2DC-4C9A-4742-B13C-FB6460FD3503}" type="slidenum">
              <a:rPr lang="zh-TW" altLang="en-GB" dirty="0">
                <a:latin typeface="Verdana" panose="020B0604030504040204" pitchFamily="34" charset="0"/>
                <a:ea typeface="PMingLiU" panose="02020500000000000000" pitchFamily="18" charset="-120"/>
              </a:rPr>
            </a:fld>
            <a:r>
              <a:rPr lang="en-GB" altLang="zh-TW" dirty="0">
                <a:latin typeface="Verdana" panose="020B0604030504040204" pitchFamily="34" charset="0"/>
                <a:ea typeface="PMingLiU" panose="02020500000000000000" pitchFamily="18" charset="-120"/>
              </a:rPr>
              <a:t> </a:t>
            </a:r>
            <a:endParaRPr lang="en-GB" altLang="zh-TW" dirty="0">
              <a:latin typeface="Verdana" panose="020B0604030504040204" pitchFamily="34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9" name="頁尾版面配置區 6"/>
          <p:cNvSpPr>
            <a:spLocks noGrp="1"/>
          </p:cNvSpPr>
          <p:nvPr>
            <p:ph type="ftr" sz="quarter" idx="13"/>
          </p:nvPr>
        </p:nvSpPr>
        <p:spPr bwMode="gray">
          <a:xfrm>
            <a:off x="506413" y="6546850"/>
            <a:ext cx="4984750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/>
          <a:lstStyle>
            <a:lvl1pPr fontAlgn="auto"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TW" altLang="en-GB" sz="900" b="0" i="0" u="none" strike="noStrike" kern="1200" cap="none" spc="0" normalizeH="0" baseline="0" noProof="0">
                <a:ln>
                  <a:noFill/>
                </a:ln>
                <a:solidFill>
                  <a:srgbClr val="FBF5EA"/>
                </a:solidFill>
                <a:effectLst/>
                <a:uLnTx/>
                <a:uFillTx/>
                <a:latin typeface="+mn-lt"/>
                <a:ea typeface="PMingLiU" panose="02020500000000000000" pitchFamily="18" charset="-120"/>
                <a:cs typeface="+mn-cs"/>
              </a:rPr>
              <a:t>Presentation Title runs here  l  00/00/00</a:t>
            </a:r>
            <a:endParaRPr kumimoji="0" lang="en-GB" altLang="zh-TW" sz="900" b="0" i="0" u="none" strike="noStrike" kern="1200" cap="none" spc="0" normalizeH="0" baseline="0" noProof="0">
              <a:ln>
                <a:noFill/>
              </a:ln>
              <a:solidFill>
                <a:srgbClr val="FBF5EA"/>
              </a:solidFill>
              <a:effectLst/>
              <a:uLnTx/>
              <a:uFillTx/>
              <a:latin typeface="+mn-lt"/>
              <a:ea typeface="PMingLiU" panose="02020500000000000000" pitchFamily="18" charset="-120"/>
              <a:cs typeface="+mn-cs"/>
            </a:endParaRPr>
          </a:p>
        </p:txBody>
      </p:sp>
      <p:sp>
        <p:nvSpPr>
          <p:cNvPr id="10" name="投影片編號版面配置區 7"/>
          <p:cNvSpPr>
            <a:spLocks noGrp="1"/>
          </p:cNvSpPr>
          <p:nvPr>
            <p:ph type="sldNum" sz="quarter" idx="14"/>
          </p:nvPr>
        </p:nvSpPr>
        <p:spPr bwMode="gray">
          <a:xfrm>
            <a:off x="268288" y="6546850"/>
            <a:ext cx="331788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/>
          <a:p>
            <a:pPr>
              <a:buNone/>
            </a:pPr>
            <a:fld id="{9A0DB2DC-4C9A-4742-B13C-FB6460FD3503}" type="slidenum">
              <a:rPr lang="zh-TW" altLang="en-GB" dirty="0">
                <a:latin typeface="Verdana" panose="020B0604030504040204" pitchFamily="34" charset="0"/>
                <a:ea typeface="PMingLiU" panose="02020500000000000000" pitchFamily="18" charset="-120"/>
              </a:rPr>
            </a:fld>
            <a:r>
              <a:rPr lang="en-GB" altLang="zh-TW" dirty="0">
                <a:latin typeface="Verdana" panose="020B0604030504040204" pitchFamily="34" charset="0"/>
                <a:ea typeface="PMingLiU" panose="02020500000000000000" pitchFamily="18" charset="-120"/>
              </a:rPr>
              <a:t> </a:t>
            </a:r>
            <a:endParaRPr lang="en-GB" altLang="zh-TW" dirty="0">
              <a:latin typeface="Verdana" panose="020B0604030504040204" pitchFamily="34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9" name="頁尾版面配置區 2"/>
          <p:cNvSpPr>
            <a:spLocks noGrp="1"/>
          </p:cNvSpPr>
          <p:nvPr>
            <p:ph type="ftr" sz="quarter" idx="3"/>
          </p:nvPr>
        </p:nvSpPr>
        <p:spPr bwMode="gray">
          <a:xfrm>
            <a:off x="506413" y="6546850"/>
            <a:ext cx="4984750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/>
          <a:lstStyle>
            <a:lvl1pPr fontAlgn="auto"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TW" altLang="en-GB" sz="900" b="0" i="0" u="none" strike="noStrike" kern="1200" cap="none" spc="0" normalizeH="0" baseline="0" noProof="0">
                <a:ln>
                  <a:noFill/>
                </a:ln>
                <a:solidFill>
                  <a:srgbClr val="FBF5EA"/>
                </a:solidFill>
                <a:effectLst/>
                <a:uLnTx/>
                <a:uFillTx/>
                <a:latin typeface="+mn-lt"/>
                <a:ea typeface="PMingLiU" panose="02020500000000000000" pitchFamily="18" charset="-120"/>
                <a:cs typeface="+mn-cs"/>
              </a:rPr>
              <a:t>Presentation Title runs here  l  00/00/00</a:t>
            </a:r>
            <a:endParaRPr kumimoji="0" lang="en-GB" altLang="zh-TW" sz="900" b="0" i="0" u="none" strike="noStrike" kern="1200" cap="none" spc="0" normalizeH="0" baseline="0" noProof="0">
              <a:ln>
                <a:noFill/>
              </a:ln>
              <a:solidFill>
                <a:srgbClr val="FBF5EA"/>
              </a:solidFill>
              <a:effectLst/>
              <a:uLnTx/>
              <a:uFillTx/>
              <a:latin typeface="+mn-lt"/>
              <a:ea typeface="PMingLiU" panose="02020500000000000000" pitchFamily="18" charset="-120"/>
              <a:cs typeface="+mn-cs"/>
            </a:endParaRPr>
          </a:p>
        </p:txBody>
      </p:sp>
      <p:sp>
        <p:nvSpPr>
          <p:cNvPr id="10" name="投影片編號版面配置區 3"/>
          <p:cNvSpPr>
            <a:spLocks noGrp="1"/>
          </p:cNvSpPr>
          <p:nvPr>
            <p:ph type="sldNum" sz="quarter" idx="4"/>
          </p:nvPr>
        </p:nvSpPr>
        <p:spPr bwMode="gray">
          <a:xfrm>
            <a:off x="268288" y="6546850"/>
            <a:ext cx="331788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/>
          <a:p>
            <a:pPr>
              <a:buNone/>
            </a:pPr>
            <a:fld id="{9A0DB2DC-4C9A-4742-B13C-FB6460FD3503}" type="slidenum">
              <a:rPr lang="zh-TW" altLang="en-GB" dirty="0">
                <a:latin typeface="Verdana" panose="020B0604030504040204" pitchFamily="34" charset="0"/>
                <a:ea typeface="PMingLiU" panose="02020500000000000000" pitchFamily="18" charset="-120"/>
              </a:rPr>
            </a:fld>
            <a:r>
              <a:rPr lang="en-GB" altLang="zh-TW" dirty="0">
                <a:latin typeface="Verdana" panose="020B0604030504040204" pitchFamily="34" charset="0"/>
                <a:ea typeface="PMingLiU" panose="02020500000000000000" pitchFamily="18" charset="-120"/>
              </a:rPr>
              <a:t> </a:t>
            </a:r>
            <a:endParaRPr lang="en-GB" altLang="zh-TW" dirty="0">
              <a:latin typeface="Verdana" panose="020B0604030504040204" pitchFamily="34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頁尾版面配置區 1"/>
          <p:cNvSpPr>
            <a:spLocks noGrp="1"/>
          </p:cNvSpPr>
          <p:nvPr>
            <p:ph type="ftr" sz="quarter" idx="3"/>
          </p:nvPr>
        </p:nvSpPr>
        <p:spPr bwMode="gray">
          <a:xfrm>
            <a:off x="506413" y="6546850"/>
            <a:ext cx="4984750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/>
          <a:lstStyle>
            <a:lvl1pPr fontAlgn="auto"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TW" altLang="en-GB" sz="900" b="0" i="0" u="none" strike="noStrike" kern="1200" cap="none" spc="0" normalizeH="0" baseline="0" noProof="0">
                <a:ln>
                  <a:noFill/>
                </a:ln>
                <a:solidFill>
                  <a:srgbClr val="FBF5EA"/>
                </a:solidFill>
                <a:effectLst/>
                <a:uLnTx/>
                <a:uFillTx/>
                <a:latin typeface="+mn-lt"/>
                <a:ea typeface="PMingLiU" panose="02020500000000000000" pitchFamily="18" charset="-120"/>
                <a:cs typeface="+mn-cs"/>
              </a:rPr>
              <a:t>Presentation Title runs here  l  00/00/00</a:t>
            </a:r>
            <a:endParaRPr kumimoji="0" lang="en-GB" altLang="zh-TW" sz="900" b="0" i="0" u="none" strike="noStrike" kern="1200" cap="none" spc="0" normalizeH="0" baseline="0" noProof="0">
              <a:ln>
                <a:noFill/>
              </a:ln>
              <a:solidFill>
                <a:srgbClr val="FBF5EA"/>
              </a:solidFill>
              <a:effectLst/>
              <a:uLnTx/>
              <a:uFillTx/>
              <a:latin typeface="+mn-lt"/>
              <a:ea typeface="PMingLiU" panose="02020500000000000000" pitchFamily="18" charset="-120"/>
              <a:cs typeface="+mn-cs"/>
            </a:endParaRPr>
          </a:p>
        </p:txBody>
      </p:sp>
      <p:sp>
        <p:nvSpPr>
          <p:cNvPr id="10" name="投影片編號版面配置區 2"/>
          <p:cNvSpPr>
            <a:spLocks noGrp="1"/>
          </p:cNvSpPr>
          <p:nvPr>
            <p:ph type="sldNum" sz="quarter" idx="4"/>
          </p:nvPr>
        </p:nvSpPr>
        <p:spPr bwMode="gray">
          <a:xfrm>
            <a:off x="268288" y="6546850"/>
            <a:ext cx="331788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/>
          <a:p>
            <a:pPr>
              <a:buNone/>
            </a:pPr>
            <a:fld id="{9A0DB2DC-4C9A-4742-B13C-FB6460FD3503}" type="slidenum">
              <a:rPr lang="zh-TW" altLang="en-GB" dirty="0">
                <a:latin typeface="Verdana" panose="020B0604030504040204" pitchFamily="34" charset="0"/>
                <a:ea typeface="PMingLiU" panose="02020500000000000000" pitchFamily="18" charset="-120"/>
              </a:rPr>
            </a:fld>
            <a:r>
              <a:rPr lang="en-GB" altLang="zh-TW" dirty="0">
                <a:latin typeface="Verdana" panose="020B0604030504040204" pitchFamily="34" charset="0"/>
                <a:ea typeface="PMingLiU" panose="02020500000000000000" pitchFamily="18" charset="-120"/>
              </a:rPr>
              <a:t> </a:t>
            </a:r>
            <a:endParaRPr lang="en-GB" altLang="zh-TW" dirty="0">
              <a:latin typeface="Verdana" panose="020B0604030504040204" pitchFamily="34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  <a:p>
            <a:pPr lvl="1"/>
            <a:r>
              <a:rPr lang="zh-TW" altLang="en-US" smtClean="0"/>
              <a:t>第二層</a:t>
            </a:r>
            <a:endParaRPr lang="zh-TW" altLang="en-US" smtClean="0"/>
          </a:p>
          <a:p>
            <a:pPr lvl="2"/>
            <a:r>
              <a:rPr lang="zh-TW" altLang="en-US" smtClean="0"/>
              <a:t>第三層</a:t>
            </a:r>
            <a:endParaRPr lang="zh-TW" altLang="en-US" smtClean="0"/>
          </a:p>
          <a:p>
            <a:pPr lvl="3"/>
            <a:r>
              <a:rPr lang="zh-TW" altLang="en-US" smtClean="0"/>
              <a:t>第四層</a:t>
            </a:r>
            <a:endParaRPr lang="zh-TW" altLang="en-US" smtClean="0"/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3"/>
          </p:nvPr>
        </p:nvSpPr>
        <p:spPr bwMode="gray">
          <a:xfrm>
            <a:off x="506413" y="6546850"/>
            <a:ext cx="4984750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/>
          <a:lstStyle>
            <a:lvl1pPr fontAlgn="auto"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TW" altLang="en-GB" sz="900" b="0" i="0" u="none" strike="noStrike" kern="1200" cap="none" spc="0" normalizeH="0" baseline="0" noProof="0">
                <a:ln>
                  <a:noFill/>
                </a:ln>
                <a:solidFill>
                  <a:srgbClr val="FBF5EA"/>
                </a:solidFill>
                <a:effectLst/>
                <a:uLnTx/>
                <a:uFillTx/>
                <a:latin typeface="+mn-lt"/>
                <a:ea typeface="PMingLiU" panose="02020500000000000000" pitchFamily="18" charset="-120"/>
                <a:cs typeface="+mn-cs"/>
              </a:rPr>
              <a:t>Presentation Title runs here  l  00/00/00</a:t>
            </a:r>
            <a:endParaRPr kumimoji="0" lang="en-GB" altLang="zh-TW" sz="900" b="0" i="0" u="none" strike="noStrike" kern="1200" cap="none" spc="0" normalizeH="0" baseline="0" noProof="0">
              <a:ln>
                <a:noFill/>
              </a:ln>
              <a:solidFill>
                <a:srgbClr val="FBF5EA"/>
              </a:solidFill>
              <a:effectLst/>
              <a:uLnTx/>
              <a:uFillTx/>
              <a:latin typeface="+mn-lt"/>
              <a:ea typeface="PMingLiU" panose="02020500000000000000" pitchFamily="18" charset="-120"/>
              <a:cs typeface="+mn-cs"/>
            </a:endParaRPr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4"/>
          </p:nvPr>
        </p:nvSpPr>
        <p:spPr bwMode="gray">
          <a:xfrm>
            <a:off x="268288" y="6546850"/>
            <a:ext cx="331788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/>
          <a:p>
            <a:pPr>
              <a:buNone/>
            </a:pPr>
            <a:fld id="{9A0DB2DC-4C9A-4742-B13C-FB6460FD3503}" type="slidenum">
              <a:rPr lang="zh-TW" altLang="en-GB" dirty="0">
                <a:latin typeface="Verdana" panose="020B0604030504040204" pitchFamily="34" charset="0"/>
                <a:ea typeface="PMingLiU" panose="02020500000000000000" pitchFamily="18" charset="-120"/>
              </a:rPr>
            </a:fld>
            <a:r>
              <a:rPr lang="en-GB" altLang="zh-TW" dirty="0">
                <a:latin typeface="Verdana" panose="020B0604030504040204" pitchFamily="34" charset="0"/>
                <a:ea typeface="PMingLiU" panose="02020500000000000000" pitchFamily="18" charset="-120"/>
              </a:rPr>
              <a:t> </a:t>
            </a:r>
            <a:endParaRPr lang="en-GB" altLang="zh-TW" dirty="0">
              <a:latin typeface="Verdana" panose="020B0604030504040204" pitchFamily="34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 vert="horz" wrap="square" lIns="0" tIns="0" rIns="0" bIns="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85725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Pct val="80000"/>
              <a:buFont typeface="Verdana" panose="020B0604030504040204" pitchFamily="34" charset="0"/>
              <a:buNone/>
              <a:defRPr/>
            </a:pPr>
            <a:endParaRPr kumimoji="0" lang="zh-HK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  <a:endParaRPr lang="zh-TW" altLang="en-US" smtClean="0"/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3"/>
          </p:nvPr>
        </p:nvSpPr>
        <p:spPr bwMode="gray">
          <a:xfrm>
            <a:off x="506413" y="6546850"/>
            <a:ext cx="4984750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/>
          <a:lstStyle>
            <a:lvl1pPr fontAlgn="auto">
              <a:spcAft>
                <a:spcPts val="0"/>
              </a:spcAf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TW" altLang="en-GB" sz="900" b="0" i="0" u="none" strike="noStrike" kern="1200" cap="none" spc="0" normalizeH="0" baseline="0" noProof="0">
                <a:ln>
                  <a:noFill/>
                </a:ln>
                <a:solidFill>
                  <a:srgbClr val="FBF5EA"/>
                </a:solidFill>
                <a:effectLst/>
                <a:uLnTx/>
                <a:uFillTx/>
                <a:latin typeface="+mn-lt"/>
                <a:ea typeface="PMingLiU" panose="02020500000000000000" pitchFamily="18" charset="-120"/>
                <a:cs typeface="+mn-cs"/>
              </a:rPr>
              <a:t>Presentation Title runs here  l  00/00/00</a:t>
            </a:r>
            <a:endParaRPr kumimoji="0" lang="en-GB" altLang="zh-TW" sz="900" b="0" i="0" u="none" strike="noStrike" kern="1200" cap="none" spc="0" normalizeH="0" baseline="0" noProof="0">
              <a:ln>
                <a:noFill/>
              </a:ln>
              <a:solidFill>
                <a:srgbClr val="FBF5EA"/>
              </a:solidFill>
              <a:effectLst/>
              <a:uLnTx/>
              <a:uFillTx/>
              <a:latin typeface="+mn-lt"/>
              <a:ea typeface="PMingLiU" panose="02020500000000000000" pitchFamily="18" charset="-120"/>
              <a:cs typeface="+mn-cs"/>
            </a:endParaRPr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4"/>
          </p:nvPr>
        </p:nvSpPr>
        <p:spPr bwMode="gray">
          <a:xfrm>
            <a:off x="268288" y="6546850"/>
            <a:ext cx="331788" cy="179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/>
          <a:p>
            <a:pPr>
              <a:buNone/>
            </a:pPr>
            <a:fld id="{9A0DB2DC-4C9A-4742-B13C-FB6460FD3503}" type="slidenum">
              <a:rPr lang="zh-TW" altLang="en-GB" dirty="0">
                <a:latin typeface="Verdana" panose="020B0604030504040204" pitchFamily="34" charset="0"/>
                <a:ea typeface="PMingLiU" panose="02020500000000000000" pitchFamily="18" charset="-120"/>
              </a:rPr>
            </a:fld>
            <a:r>
              <a:rPr lang="en-GB" altLang="zh-TW" dirty="0">
                <a:latin typeface="Verdana" panose="020B0604030504040204" pitchFamily="34" charset="0"/>
                <a:ea typeface="PMingLiU" panose="02020500000000000000" pitchFamily="18" charset="-120"/>
              </a:rPr>
              <a:t> </a:t>
            </a:r>
            <a:endParaRPr lang="en-GB" altLang="zh-TW" dirty="0">
              <a:latin typeface="Verdana" panose="020B0604030504040204" pitchFamily="34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image" Target="../media/image3.emf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12"/>
          <p:cNvSpPr>
            <a:spLocks noChangeArrowheads="1"/>
          </p:cNvSpPr>
          <p:nvPr/>
        </p:nvSpPr>
        <p:spPr bwMode="gray">
          <a:xfrm>
            <a:off x="0" y="6397625"/>
            <a:ext cx="9145588" cy="4572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HK" altLang="en-US" sz="10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1027" name="Rectangle 2"/>
          <p:cNvSpPr>
            <a:spLocks noGrp="1"/>
          </p:cNvSpPr>
          <p:nvPr>
            <p:ph type="title"/>
          </p:nvPr>
        </p:nvSpPr>
        <p:spPr>
          <a:xfrm>
            <a:off x="365125" y="395288"/>
            <a:ext cx="8407400" cy="900112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p>
            <a:pPr lvl="0"/>
            <a:r>
              <a:rPr lang="en-GB" altLang="zh-TW" dirty="0"/>
              <a:t>Click to edit Master title style</a:t>
            </a:r>
            <a:endParaRPr lang="en-GB" altLang="zh-TW" dirty="0"/>
          </a:p>
        </p:txBody>
      </p:sp>
      <p:sp>
        <p:nvSpPr>
          <p:cNvPr id="1028" name="Rectangle 3"/>
          <p:cNvSpPr>
            <a:spLocks noGrp="1"/>
          </p:cNvSpPr>
          <p:nvPr>
            <p:ph type="body" idx="1"/>
          </p:nvPr>
        </p:nvSpPr>
        <p:spPr>
          <a:xfrm>
            <a:off x="365125" y="1546225"/>
            <a:ext cx="8407400" cy="452596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p>
            <a:pPr lvl="0"/>
            <a:r>
              <a:rPr lang="en-GB" altLang="zh-TW" dirty="0"/>
              <a:t>Click to edit Master text styles</a:t>
            </a:r>
            <a:endParaRPr lang="en-GB" altLang="zh-TW" dirty="0"/>
          </a:p>
          <a:p>
            <a:pPr lvl="1"/>
            <a:r>
              <a:rPr lang="en-GB" altLang="zh-TW" dirty="0"/>
              <a:t>Second level</a:t>
            </a:r>
            <a:endParaRPr lang="en-GB" altLang="zh-TW" dirty="0"/>
          </a:p>
          <a:p>
            <a:pPr lvl="2"/>
            <a:r>
              <a:rPr lang="en-GB" altLang="zh-TW" dirty="0"/>
              <a:t>Third level</a:t>
            </a:r>
            <a:endParaRPr lang="en-GB" altLang="zh-TW" dirty="0"/>
          </a:p>
          <a:p>
            <a:pPr lvl="3"/>
            <a:r>
              <a:rPr lang="en-GB" altLang="zh-TW" dirty="0"/>
              <a:t>Fourth level</a:t>
            </a:r>
            <a:endParaRPr lang="en-GB" altLang="zh-TW" dirty="0"/>
          </a:p>
          <a:p>
            <a:pPr lvl="4"/>
            <a:r>
              <a:rPr lang="en-GB" altLang="zh-TW" dirty="0"/>
              <a:t>Fifth level</a:t>
            </a:r>
            <a:endParaRPr lang="en-GB" altLang="zh-TW" dirty="0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06413" y="6546850"/>
            <a:ext cx="4984750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/>
          <a:lstStyle>
            <a:lvl1pPr>
              <a:spcBef>
                <a:spcPct val="0"/>
              </a:spcBef>
              <a:defRPr kumimoji="0" sz="900">
                <a:solidFill>
                  <a:srgbClr val="FBF5EA"/>
                </a:solidFill>
                <a:latin typeface="+mn-lt"/>
                <a:ea typeface="PMingLiU" panose="02020500000000000000" pitchFamily="18" charset="-120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TW" altLang="en-GB" sz="900" b="0" i="0" u="none" strike="noStrike" kern="1200" cap="none" spc="0" normalizeH="0" baseline="0" noProof="0">
                <a:ln>
                  <a:noFill/>
                </a:ln>
                <a:solidFill>
                  <a:srgbClr val="FBF5EA"/>
                </a:solidFill>
                <a:effectLst/>
                <a:uLnTx/>
                <a:uFillTx/>
                <a:latin typeface="+mn-lt"/>
                <a:ea typeface="PMingLiU" panose="02020500000000000000" pitchFamily="18" charset="-120"/>
                <a:cs typeface="+mn-cs"/>
              </a:rPr>
              <a:t>Presentation Title runs here  l  00/00/00</a:t>
            </a:r>
            <a:endParaRPr kumimoji="0" lang="en-GB" altLang="zh-TW" sz="900" b="0" i="0" u="none" strike="noStrike" kern="1200" cap="none" spc="0" normalizeH="0" baseline="0" noProof="0">
              <a:ln>
                <a:noFill/>
              </a:ln>
              <a:solidFill>
                <a:srgbClr val="FBF5EA"/>
              </a:solidFill>
              <a:effectLst/>
              <a:uLnTx/>
              <a:uFillTx/>
              <a:latin typeface="+mn-lt"/>
              <a:ea typeface="PMingLiU" panose="02020500000000000000" pitchFamily="18" charset="-120"/>
              <a:cs typeface="+mn-cs"/>
            </a:endParaRP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268288" y="6546850"/>
            <a:ext cx="331788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/>
          <a:lstStyle>
            <a:lvl1pPr>
              <a:defRPr sz="900">
                <a:solidFill>
                  <a:srgbClr val="FBF5EA"/>
                </a:solidFill>
                <a:latin typeface="Verdana" panose="020B0604030504040204" pitchFamily="34" charset="0"/>
                <a:ea typeface="PMingLiU" panose="02020500000000000000" pitchFamily="18" charset="-12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TW" altLang="en-GB" dirty="0"/>
            </a:fld>
            <a:r>
              <a:rPr lang="en-GB" altLang="zh-TW" sz="900" dirty="0">
                <a:solidFill>
                  <a:srgbClr val="FBF5EA"/>
                </a:solidFill>
                <a:latin typeface="Verdana" panose="020B0604030504040204" pitchFamily="34" charset="0"/>
                <a:ea typeface="PMingLiU" panose="02020500000000000000" pitchFamily="18" charset="-120"/>
              </a:rPr>
              <a:t> </a:t>
            </a:r>
            <a:endParaRPr lang="en-GB" altLang="zh-TW" sz="900" dirty="0">
              <a:solidFill>
                <a:srgbClr val="FBF5EA"/>
              </a:solidFill>
              <a:latin typeface="Verdana" panose="020B0604030504040204" pitchFamily="34" charset="0"/>
              <a:ea typeface="PMingLiU" panose="02020500000000000000" pitchFamily="18" charset="-120"/>
            </a:endParaRPr>
          </a:p>
        </p:txBody>
      </p:sp>
      <p:sp>
        <p:nvSpPr>
          <p:cNvPr id="1031" name="Line 18"/>
          <p:cNvSpPr/>
          <p:nvPr/>
        </p:nvSpPr>
        <p:spPr>
          <a:xfrm>
            <a:off x="0" y="6397625"/>
            <a:ext cx="9139238" cy="0"/>
          </a:xfrm>
          <a:prstGeom prst="line">
            <a:avLst/>
          </a:prstGeom>
          <a:ln w="6350" cap="flat" cmpd="sng">
            <a:solidFill>
              <a:schemeClr val="bg2"/>
            </a:solidFill>
            <a:prstDash val="solid"/>
            <a:headEnd type="none" w="med" len="med"/>
            <a:tailEnd type="none" w="med" len="med"/>
          </a:ln>
        </p:spPr>
      </p:sp>
      <p:pic>
        <p:nvPicPr>
          <p:cNvPr id="1032" name="Picture 19" descr="Pearson_Bound_White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612063" y="6356350"/>
            <a:ext cx="1528762" cy="493713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sldNum="0" hdr="0" ftr="0" dt="0"/>
  <p:txStyles>
    <p:titleStyle>
      <a:lvl1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Arial" panose="020B0604020202020204" pitchFamily="34" charset="0"/>
          <a:cs typeface="+mj-cs"/>
        </a:defRPr>
      </a:lvl1pPr>
      <a:lvl2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5pPr>
      <a:lvl6pPr marL="457200" algn="l" rtl="0" fontAlgn="base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6pPr>
      <a:lvl7pPr marL="914400" algn="l" rtl="0" fontAlgn="base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4000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9pPr>
    </p:titleStyle>
    <p:bodyStyle>
      <a:lvl1pPr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anose="020B0604030504040204" pitchFamily="34" charset="0"/>
        <a:defRPr sz="20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1pPr>
      <a:lvl2pPr marL="182880" indent="-180975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anose="020B0604030504040204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351155" indent="-167005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anose="020B0604030504040204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541655" indent="-189230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722630" indent="-179705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panose="020B0604020202020204" pitchFamily="34" charset="0"/>
        <a:buChar char="○"/>
        <a:defRPr sz="2000">
          <a:solidFill>
            <a:schemeClr val="tx1"/>
          </a:solidFill>
          <a:latin typeface="+mn-lt"/>
          <a:cs typeface="+mn-cs"/>
        </a:defRPr>
      </a:lvl5pPr>
      <a:lvl6pPr marL="1179830" indent="-179705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panose="020B0604020202020204" pitchFamily="34" charset="0"/>
        <a:buChar char="○"/>
        <a:defRPr sz="2000">
          <a:solidFill>
            <a:schemeClr val="tx1"/>
          </a:solidFill>
          <a:latin typeface="+mn-lt"/>
          <a:cs typeface="+mn-cs"/>
        </a:defRPr>
      </a:lvl6pPr>
      <a:lvl7pPr marL="1637030" indent="-179705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panose="020B0604020202020204" pitchFamily="34" charset="0"/>
        <a:buChar char="○"/>
        <a:defRPr sz="2000">
          <a:solidFill>
            <a:schemeClr val="tx1"/>
          </a:solidFill>
          <a:latin typeface="+mn-lt"/>
          <a:cs typeface="+mn-cs"/>
        </a:defRPr>
      </a:lvl7pPr>
      <a:lvl8pPr marL="2094230" indent="-179705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panose="020B0604020202020204" pitchFamily="34" charset="0"/>
        <a:buChar char="○"/>
        <a:defRPr sz="2000">
          <a:solidFill>
            <a:schemeClr val="tx1"/>
          </a:solidFill>
          <a:latin typeface="+mn-lt"/>
          <a:cs typeface="+mn-cs"/>
        </a:defRPr>
      </a:lvl8pPr>
      <a:lvl9pPr marL="2551430" indent="-179705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panose="020B0604020202020204" pitchFamily="34" charset="0"/>
        <a:buChar char="○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image" Target="../media/image33.jpeg"/><Relationship Id="rId8" Type="http://schemas.openxmlformats.org/officeDocument/2006/relationships/image" Target="../media/image32.jpeg"/><Relationship Id="rId7" Type="http://schemas.openxmlformats.org/officeDocument/2006/relationships/image" Target="../media/image31.jpeg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8.jpeg"/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0" Type="http://schemas.openxmlformats.org/officeDocument/2006/relationships/slideLayout" Target="../slideLayouts/slideLayout15.xml"/><Relationship Id="rId1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image" Target="../media/image33.jpeg"/><Relationship Id="rId8" Type="http://schemas.openxmlformats.org/officeDocument/2006/relationships/image" Target="../media/image32.jpeg"/><Relationship Id="rId7" Type="http://schemas.openxmlformats.org/officeDocument/2006/relationships/image" Target="../media/image31.jpeg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8.jpeg"/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0" Type="http://schemas.openxmlformats.org/officeDocument/2006/relationships/slideLayout" Target="../slideLayouts/slideLayout15.xml"/><Relationship Id="rId1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image" Target="../media/image33.jpeg"/><Relationship Id="rId8" Type="http://schemas.openxmlformats.org/officeDocument/2006/relationships/image" Target="../media/image32.jpeg"/><Relationship Id="rId7" Type="http://schemas.openxmlformats.org/officeDocument/2006/relationships/image" Target="../media/image31.jpeg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8.jpeg"/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0" Type="http://schemas.openxmlformats.org/officeDocument/2006/relationships/slideLayout" Target="../slideLayouts/slideLayout15.xml"/><Relationship Id="rId1" Type="http://schemas.openxmlformats.org/officeDocument/2006/relationships/image" Target="../media/image26.jpe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image" Target="../media/image33.jpeg"/><Relationship Id="rId8" Type="http://schemas.openxmlformats.org/officeDocument/2006/relationships/image" Target="../media/image32.jpeg"/><Relationship Id="rId7" Type="http://schemas.openxmlformats.org/officeDocument/2006/relationships/image" Target="../media/image31.jpeg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8.jpeg"/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0" Type="http://schemas.openxmlformats.org/officeDocument/2006/relationships/slideLayout" Target="../slideLayouts/slideLayout15.xml"/><Relationship Id="rId1" Type="http://schemas.openxmlformats.org/officeDocument/2006/relationships/image" Target="../media/image26.jpeg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image" Target="../media/image33.jpeg"/><Relationship Id="rId8" Type="http://schemas.openxmlformats.org/officeDocument/2006/relationships/image" Target="../media/image32.jpeg"/><Relationship Id="rId7" Type="http://schemas.openxmlformats.org/officeDocument/2006/relationships/image" Target="../media/image31.jpeg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8.jpeg"/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0" Type="http://schemas.openxmlformats.org/officeDocument/2006/relationships/slideLayout" Target="../slideLayouts/slideLayout15.xml"/><Relationship Id="rId1" Type="http://schemas.openxmlformats.org/officeDocument/2006/relationships/image" Target="../media/image26.jpeg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image" Target="../media/image33.jpeg"/><Relationship Id="rId8" Type="http://schemas.openxmlformats.org/officeDocument/2006/relationships/image" Target="../media/image32.jpeg"/><Relationship Id="rId7" Type="http://schemas.openxmlformats.org/officeDocument/2006/relationships/image" Target="../media/image31.jpeg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8.jpeg"/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0" Type="http://schemas.openxmlformats.org/officeDocument/2006/relationships/slideLayout" Target="../slideLayouts/slideLayout15.xml"/><Relationship Id="rId1" Type="http://schemas.openxmlformats.org/officeDocument/2006/relationships/image" Target="../media/image2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13.jpeg"/><Relationship Id="rId8" Type="http://schemas.openxmlformats.org/officeDocument/2006/relationships/image" Target="../media/image12.jpeg"/><Relationship Id="rId7" Type="http://schemas.openxmlformats.org/officeDocument/2006/relationships/image" Target="../media/image11.jpeg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21.jpeg"/><Relationship Id="rId8" Type="http://schemas.openxmlformats.org/officeDocument/2006/relationships/image" Target="../media/image20.jpeg"/><Relationship Id="rId7" Type="http://schemas.openxmlformats.org/officeDocument/2006/relationships/image" Target="../media/image19.jpeg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3" Type="http://schemas.openxmlformats.org/officeDocument/2006/relationships/slideLayout" Target="../slideLayouts/slideLayout2.xml"/><Relationship Id="rId12" Type="http://schemas.openxmlformats.org/officeDocument/2006/relationships/image" Target="../media/image24.jpeg"/><Relationship Id="rId11" Type="http://schemas.openxmlformats.org/officeDocument/2006/relationships/image" Target="../media/image23.jpeg"/><Relationship Id="rId10" Type="http://schemas.openxmlformats.org/officeDocument/2006/relationships/image" Target="../media/image22.jpeg"/><Relationship Id="rId1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22.jpeg"/><Relationship Id="rId8" Type="http://schemas.openxmlformats.org/officeDocument/2006/relationships/image" Target="../media/image21.jpeg"/><Relationship Id="rId7" Type="http://schemas.openxmlformats.org/officeDocument/2006/relationships/image" Target="../media/image20.jpeg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Relationship Id="rId3" Type="http://schemas.openxmlformats.org/officeDocument/2006/relationships/image" Target="../media/image16.jpeg"/><Relationship Id="rId2" Type="http://schemas.openxmlformats.org/officeDocument/2006/relationships/image" Target="../media/image13.jpeg"/><Relationship Id="rId12" Type="http://schemas.openxmlformats.org/officeDocument/2006/relationships/slideLayout" Target="../slideLayouts/slideLayout2.xml"/><Relationship Id="rId11" Type="http://schemas.openxmlformats.org/officeDocument/2006/relationships/image" Target="../media/image24.jpeg"/><Relationship Id="rId10" Type="http://schemas.openxmlformats.org/officeDocument/2006/relationships/image" Target="../media/image23.jpeg"/><Relationship Id="rId1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22.jpeg"/><Relationship Id="rId8" Type="http://schemas.openxmlformats.org/officeDocument/2006/relationships/image" Target="../media/image21.jpeg"/><Relationship Id="rId7" Type="http://schemas.openxmlformats.org/officeDocument/2006/relationships/image" Target="../media/image20.jpeg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Relationship Id="rId3" Type="http://schemas.openxmlformats.org/officeDocument/2006/relationships/image" Target="../media/image16.jpeg"/><Relationship Id="rId2" Type="http://schemas.openxmlformats.org/officeDocument/2006/relationships/image" Target="../media/image13.jpeg"/><Relationship Id="rId12" Type="http://schemas.openxmlformats.org/officeDocument/2006/relationships/slideLayout" Target="../slideLayouts/slideLayout2.xml"/><Relationship Id="rId11" Type="http://schemas.openxmlformats.org/officeDocument/2006/relationships/image" Target="../media/image24.jpeg"/><Relationship Id="rId10" Type="http://schemas.openxmlformats.org/officeDocument/2006/relationships/image" Target="../media/image23.jpeg"/><Relationship Id="rId1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image" Target="../media/image22.jpeg"/><Relationship Id="rId8" Type="http://schemas.openxmlformats.org/officeDocument/2006/relationships/image" Target="../media/image21.jpeg"/><Relationship Id="rId7" Type="http://schemas.openxmlformats.org/officeDocument/2006/relationships/image" Target="../media/image20.jpeg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Relationship Id="rId3" Type="http://schemas.openxmlformats.org/officeDocument/2006/relationships/image" Target="../media/image16.jpeg"/><Relationship Id="rId2" Type="http://schemas.openxmlformats.org/officeDocument/2006/relationships/image" Target="../media/image14.jpeg"/><Relationship Id="rId12" Type="http://schemas.openxmlformats.org/officeDocument/2006/relationships/slideLayout" Target="../slideLayouts/slideLayout2.xml"/><Relationship Id="rId11" Type="http://schemas.openxmlformats.org/officeDocument/2006/relationships/image" Target="../media/image24.jpeg"/><Relationship Id="rId10" Type="http://schemas.openxmlformats.org/officeDocument/2006/relationships/image" Target="../media/image23.jpeg"/><Relationship Id="rId1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image" Target="../media/image23.jpeg"/><Relationship Id="rId8" Type="http://schemas.openxmlformats.org/officeDocument/2006/relationships/image" Target="../media/image22.jpeg"/><Relationship Id="rId7" Type="http://schemas.openxmlformats.org/officeDocument/2006/relationships/image" Target="../media/image21.jpeg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2" Type="http://schemas.openxmlformats.org/officeDocument/2006/relationships/slideLayout" Target="../slideLayouts/slideLayout2.xml"/><Relationship Id="rId11" Type="http://schemas.openxmlformats.org/officeDocument/2006/relationships/image" Target="../media/image15.jpeg"/><Relationship Id="rId10" Type="http://schemas.openxmlformats.org/officeDocument/2006/relationships/image" Target="../media/image24.jpeg"/><Relationship Id="rId1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Rectangle 8"/>
          <p:cNvSpPr/>
          <p:nvPr/>
        </p:nvSpPr>
        <p:spPr>
          <a:xfrm>
            <a:off x="685800" y="2574925"/>
            <a:ext cx="7699375" cy="9144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GB" altLang="zh-TW" sz="5400" b="1" dirty="0">
                <a:solidFill>
                  <a:srgbClr val="0000CC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Primary Longman Elect</a:t>
            </a:r>
            <a:endParaRPr lang="en-US" altLang="zh-TW" sz="5400" b="1" dirty="0">
              <a:solidFill>
                <a:srgbClr val="0000CC"/>
              </a:solidFill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sp>
        <p:nvSpPr>
          <p:cNvPr id="17411" name="Rectangle 9"/>
          <p:cNvSpPr/>
          <p:nvPr/>
        </p:nvSpPr>
        <p:spPr>
          <a:xfrm>
            <a:off x="1755775" y="4022725"/>
            <a:ext cx="563880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GB" altLang="zh-TW" sz="4000" b="1" dirty="0">
                <a:solidFill>
                  <a:srgbClr val="0000CC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3B Chapter 1</a:t>
            </a:r>
            <a:endParaRPr lang="en-GB" altLang="zh-TW" sz="4000" b="1" dirty="0">
              <a:solidFill>
                <a:srgbClr val="0000CC"/>
              </a:solidFill>
              <a:latin typeface="Comic Sans MS" panose="030F0702030302020204" pitchFamily="66" charset="0"/>
              <a:ea typeface="PMingLiU" panose="02020500000000000000" pitchFamily="18" charset="-120"/>
            </a:endParaRPr>
          </a:p>
          <a:p>
            <a:pPr algn="ctr"/>
            <a:r>
              <a:rPr lang="en-GB" altLang="zh-TW" sz="4000" b="1" dirty="0">
                <a:solidFill>
                  <a:srgbClr val="0000CC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Prepositions</a:t>
            </a:r>
            <a:endParaRPr lang="en-GB" altLang="zh-TW" sz="4000" b="1" dirty="0">
              <a:solidFill>
                <a:srgbClr val="0000CC"/>
              </a:solidFill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Text Box 3"/>
          <p:cNvSpPr txBox="1"/>
          <p:nvPr/>
        </p:nvSpPr>
        <p:spPr>
          <a:xfrm>
            <a:off x="533400" y="304800"/>
            <a:ext cx="26670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4000" b="1" dirty="0">
                <a:latin typeface="Arial Black" panose="020B0A04020102020204" pitchFamily="34" charset="0"/>
                <a:ea typeface="PMingLiU" panose="02020500000000000000" pitchFamily="18" charset="-120"/>
              </a:rPr>
              <a:t>Practice</a:t>
            </a:r>
            <a:endParaRPr lang="en-US" altLang="zh-TW" sz="4000" b="1" dirty="0">
              <a:latin typeface="Arial Black" panose="020B0A04020102020204" pitchFamily="34" charset="0"/>
              <a:ea typeface="PMingLiU" panose="02020500000000000000" pitchFamily="18" charset="-120"/>
            </a:endParaRPr>
          </a:p>
        </p:txBody>
      </p:sp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533400" y="806450"/>
            <a:ext cx="83058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defRPr/>
            </a:pPr>
            <a:r>
              <a:rPr kumimoji="0" lang="en-US" altLang="zh-TW" sz="3200" kern="1200" cap="none" spc="0" normalizeH="0" baseline="0" noProof="0" dirty="0" smtClean="0">
                <a:latin typeface="+mj-lt"/>
                <a:ea typeface="PMingLiU" panose="02020500000000000000" pitchFamily="18" charset="-120"/>
                <a:cs typeface="+mn-cs"/>
              </a:rPr>
              <a:t>Fill in the blank with the correct preposition.</a:t>
            </a:r>
            <a:endParaRPr kumimoji="0" lang="en-US" altLang="zh-TW" sz="3200" kern="1200" cap="none" spc="0" normalizeH="0" baseline="0" noProof="0" dirty="0" smtClean="0">
              <a:latin typeface="+mj-lt"/>
              <a:ea typeface="PMingLiU" panose="02020500000000000000" pitchFamily="18" charset="-120"/>
              <a:cs typeface="+mn-cs"/>
            </a:endParaRPr>
          </a:p>
        </p:txBody>
      </p:sp>
      <p:grpSp>
        <p:nvGrpSpPr>
          <p:cNvPr id="26628" name="Group 40"/>
          <p:cNvGrpSpPr/>
          <p:nvPr/>
        </p:nvGrpSpPr>
        <p:grpSpPr>
          <a:xfrm>
            <a:off x="2362200" y="1903413"/>
            <a:ext cx="3962400" cy="3540125"/>
            <a:chOff x="1680" y="1199"/>
            <a:chExt cx="2496" cy="2230"/>
          </a:xfrm>
        </p:grpSpPr>
        <p:pic>
          <p:nvPicPr>
            <p:cNvPr id="26632" name="Picture 18" descr="girl2"/>
            <p:cNvPicPr>
              <a:picLocks noChangeAspect="1"/>
            </p:cNvPicPr>
            <p:nvPr/>
          </p:nvPicPr>
          <p:blipFill>
            <a:blip r:embed="rId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442" y="1248"/>
              <a:ext cx="686" cy="64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6633" name="Picture 19" descr="boy8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624" y="1248"/>
              <a:ext cx="554" cy="70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6634" name="Picture 20" descr="girl6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776" y="1199"/>
              <a:ext cx="599" cy="865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6635" name="Picture 21" descr="P44_PLE2E2AC1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2144" r="38853" b="58221"/>
            <a:stretch>
              <a:fillRect/>
            </a:stretch>
          </p:blipFill>
          <p:spPr>
            <a:xfrm>
              <a:off x="2640" y="1897"/>
              <a:ext cx="581" cy="74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6636" name="Picture 22" descr="boy_9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37500" b="13924"/>
            <a:stretch>
              <a:fillRect/>
            </a:stretch>
          </p:blipFill>
          <p:spPr>
            <a:xfrm>
              <a:off x="3552" y="1953"/>
              <a:ext cx="509" cy="591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6637" name="Picture 23" descr="girl3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773" y="1968"/>
              <a:ext cx="515" cy="57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6638" name="Picture 24" descr="boy5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20126" b="38461"/>
            <a:stretch>
              <a:fillRect/>
            </a:stretch>
          </p:blipFill>
          <p:spPr>
            <a:xfrm>
              <a:off x="3360" y="2669"/>
              <a:ext cx="720" cy="499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6639" name="Picture 25" descr="boy1"/>
            <p:cNvPicPr>
              <a:picLocks noChangeAspect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19632"/>
            <a:stretch>
              <a:fillRect/>
            </a:stretch>
          </p:blipFill>
          <p:spPr>
            <a:xfrm>
              <a:off x="1699" y="2574"/>
              <a:ext cx="678" cy="7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6640" name="Picture 26" descr="girl7"/>
            <p:cNvPicPr>
              <a:picLocks noChangeAspect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12500" b="17178"/>
            <a:stretch>
              <a:fillRect/>
            </a:stretch>
          </p:blipFill>
          <p:spPr>
            <a:xfrm>
              <a:off x="2575" y="2622"/>
              <a:ext cx="689" cy="78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6641" name="Rectangle 27"/>
            <p:cNvSpPr/>
            <p:nvPr/>
          </p:nvSpPr>
          <p:spPr>
            <a:xfrm>
              <a:off x="1680" y="1248"/>
              <a:ext cx="2496" cy="2181"/>
            </a:xfrm>
            <a:prstGeom prst="rect">
              <a:avLst/>
            </a:prstGeom>
            <a:noFill/>
            <a:ln w="38100" cap="flat" cmpd="sng">
              <a:solidFill>
                <a:srgbClr val="80808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en-GB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26642" name="Rectangle 29"/>
            <p:cNvSpPr/>
            <p:nvPr/>
          </p:nvSpPr>
          <p:spPr>
            <a:xfrm>
              <a:off x="1776" y="3168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Tony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26643" name="Rectangle 30"/>
            <p:cNvSpPr/>
            <p:nvPr/>
          </p:nvSpPr>
          <p:spPr>
            <a:xfrm>
              <a:off x="1776" y="1728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Sue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26644" name="Rectangle 31"/>
            <p:cNvSpPr/>
            <p:nvPr/>
          </p:nvSpPr>
          <p:spPr>
            <a:xfrm>
              <a:off x="1776" y="2400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Annie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26645" name="Rectangle 32"/>
            <p:cNvSpPr/>
            <p:nvPr/>
          </p:nvSpPr>
          <p:spPr>
            <a:xfrm>
              <a:off x="2640" y="3168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Katy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26646" name="Rectangle 33"/>
            <p:cNvSpPr/>
            <p:nvPr/>
          </p:nvSpPr>
          <p:spPr>
            <a:xfrm>
              <a:off x="2640" y="1728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David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26647" name="Rectangle 34"/>
            <p:cNvSpPr/>
            <p:nvPr/>
          </p:nvSpPr>
          <p:spPr>
            <a:xfrm>
              <a:off x="2640" y="2400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Sam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26648" name="Rectangle 35"/>
            <p:cNvSpPr/>
            <p:nvPr/>
          </p:nvSpPr>
          <p:spPr>
            <a:xfrm>
              <a:off x="3504" y="3168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Ben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26649" name="Rectangle 36"/>
            <p:cNvSpPr/>
            <p:nvPr/>
          </p:nvSpPr>
          <p:spPr>
            <a:xfrm>
              <a:off x="3504" y="1728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May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26650" name="Rectangle 37"/>
            <p:cNvSpPr/>
            <p:nvPr/>
          </p:nvSpPr>
          <p:spPr>
            <a:xfrm>
              <a:off x="3504" y="2400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Ken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</p:grpSp>
      <p:sp>
        <p:nvSpPr>
          <p:cNvPr id="26629" name="Rectangle 38"/>
          <p:cNvSpPr/>
          <p:nvPr/>
        </p:nvSpPr>
        <p:spPr>
          <a:xfrm>
            <a:off x="1828800" y="5486400"/>
            <a:ext cx="541020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p>
            <a:r>
              <a:rPr lang="en-US" altLang="zh-TW" sz="3200" dirty="0">
                <a:latin typeface="Comic Sans MS" panose="030F0702030302020204" pitchFamily="66" charset="0"/>
                <a:ea typeface="PMingLiU" panose="02020500000000000000" pitchFamily="18" charset="-120"/>
              </a:rPr>
              <a:t>Katy sits _________ Ben.</a:t>
            </a:r>
            <a:endParaRPr lang="en-US" altLang="zh-TW" sz="3200" dirty="0"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sp>
        <p:nvSpPr>
          <p:cNvPr id="149543" name="Text Box 39"/>
          <p:cNvSpPr txBox="1"/>
          <p:nvPr/>
        </p:nvSpPr>
        <p:spPr>
          <a:xfrm>
            <a:off x="3429000" y="5638800"/>
            <a:ext cx="2743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zh-TW" sz="3200" dirty="0">
                <a:solidFill>
                  <a:srgbClr val="FF0000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next to</a:t>
            </a:r>
            <a:endParaRPr lang="en-US" altLang="zh-TW" sz="3200" dirty="0">
              <a:solidFill>
                <a:srgbClr val="FF0000"/>
              </a:solidFill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sp>
        <p:nvSpPr>
          <p:cNvPr id="149545" name="AutoShape 41"/>
          <p:cNvSpPr/>
          <p:nvPr/>
        </p:nvSpPr>
        <p:spPr>
          <a:xfrm>
            <a:off x="3733800" y="4191000"/>
            <a:ext cx="2590800" cy="12954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en-GB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9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9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43" grpId="0"/>
      <p:bldP spid="1495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Text Box 2"/>
          <p:cNvSpPr txBox="1"/>
          <p:nvPr/>
        </p:nvSpPr>
        <p:spPr>
          <a:xfrm>
            <a:off x="533400" y="304800"/>
            <a:ext cx="26670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4000" b="1" dirty="0">
                <a:latin typeface="Arial Black" panose="020B0A04020102020204" pitchFamily="34" charset="0"/>
                <a:ea typeface="PMingLiU" panose="02020500000000000000" pitchFamily="18" charset="-120"/>
              </a:rPr>
              <a:t>Practice</a:t>
            </a:r>
            <a:endParaRPr lang="en-US" altLang="zh-TW" sz="4000" b="1" dirty="0">
              <a:latin typeface="Arial Black" panose="020B0A04020102020204" pitchFamily="34" charset="0"/>
              <a:ea typeface="PMingLiU" panose="02020500000000000000" pitchFamily="18" charset="-120"/>
            </a:endParaRPr>
          </a:p>
        </p:txBody>
      </p:sp>
      <p:sp>
        <p:nvSpPr>
          <p:cNvPr id="152579" name="Text Box 3"/>
          <p:cNvSpPr txBox="1">
            <a:spLocks noChangeArrowheads="1"/>
          </p:cNvSpPr>
          <p:nvPr/>
        </p:nvSpPr>
        <p:spPr bwMode="auto">
          <a:xfrm>
            <a:off x="533400" y="806450"/>
            <a:ext cx="83058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defRPr/>
            </a:pPr>
            <a:r>
              <a:rPr kumimoji="0" lang="en-US" altLang="zh-TW" sz="3200" kern="1200" cap="none" spc="0" normalizeH="0" baseline="0" noProof="0" dirty="0" smtClean="0">
                <a:latin typeface="+mj-lt"/>
                <a:ea typeface="PMingLiU" panose="02020500000000000000" pitchFamily="18" charset="-120"/>
                <a:cs typeface="+mn-cs"/>
              </a:rPr>
              <a:t>Fill in the blank with the correct preposition.</a:t>
            </a:r>
            <a:endParaRPr kumimoji="0" lang="en-US" altLang="zh-TW" sz="3200" kern="1200" cap="none" spc="0" normalizeH="0" baseline="0" noProof="0" dirty="0" smtClean="0">
              <a:latin typeface="+mj-lt"/>
              <a:ea typeface="PMingLiU" panose="02020500000000000000" pitchFamily="18" charset="-120"/>
              <a:cs typeface="+mn-cs"/>
            </a:endParaRPr>
          </a:p>
        </p:txBody>
      </p:sp>
      <p:grpSp>
        <p:nvGrpSpPr>
          <p:cNvPr id="27652" name="Group 4"/>
          <p:cNvGrpSpPr/>
          <p:nvPr/>
        </p:nvGrpSpPr>
        <p:grpSpPr>
          <a:xfrm>
            <a:off x="2362200" y="1903413"/>
            <a:ext cx="3962400" cy="3540125"/>
            <a:chOff x="1680" y="1199"/>
            <a:chExt cx="2496" cy="2230"/>
          </a:xfrm>
        </p:grpSpPr>
        <p:pic>
          <p:nvPicPr>
            <p:cNvPr id="27656" name="Picture 5" descr="girl2"/>
            <p:cNvPicPr>
              <a:picLocks noChangeAspect="1"/>
            </p:cNvPicPr>
            <p:nvPr/>
          </p:nvPicPr>
          <p:blipFill>
            <a:blip r:embed="rId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442" y="1248"/>
              <a:ext cx="686" cy="64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7657" name="Picture 6" descr="boy8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624" y="1248"/>
              <a:ext cx="554" cy="70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7658" name="Picture 7" descr="girl6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776" y="1199"/>
              <a:ext cx="599" cy="865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7659" name="Picture 8" descr="P44_PLE2E2AC1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2144" r="38853" b="58221"/>
            <a:stretch>
              <a:fillRect/>
            </a:stretch>
          </p:blipFill>
          <p:spPr>
            <a:xfrm>
              <a:off x="2640" y="1897"/>
              <a:ext cx="581" cy="74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7660" name="Picture 9" descr="boy_9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37500" b="13924"/>
            <a:stretch>
              <a:fillRect/>
            </a:stretch>
          </p:blipFill>
          <p:spPr>
            <a:xfrm>
              <a:off x="3552" y="1953"/>
              <a:ext cx="509" cy="591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7661" name="Picture 10" descr="girl3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773" y="1968"/>
              <a:ext cx="515" cy="57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7662" name="Picture 11" descr="boy5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20126" b="38461"/>
            <a:stretch>
              <a:fillRect/>
            </a:stretch>
          </p:blipFill>
          <p:spPr>
            <a:xfrm>
              <a:off x="3360" y="2669"/>
              <a:ext cx="720" cy="499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7663" name="Picture 12" descr="boy1"/>
            <p:cNvPicPr>
              <a:picLocks noChangeAspect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19632"/>
            <a:stretch>
              <a:fillRect/>
            </a:stretch>
          </p:blipFill>
          <p:spPr>
            <a:xfrm>
              <a:off x="1699" y="2574"/>
              <a:ext cx="678" cy="7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7664" name="Picture 13" descr="girl7"/>
            <p:cNvPicPr>
              <a:picLocks noChangeAspect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12500" b="17178"/>
            <a:stretch>
              <a:fillRect/>
            </a:stretch>
          </p:blipFill>
          <p:spPr>
            <a:xfrm>
              <a:off x="2575" y="2622"/>
              <a:ext cx="689" cy="78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7665" name="Rectangle 14"/>
            <p:cNvSpPr/>
            <p:nvPr/>
          </p:nvSpPr>
          <p:spPr>
            <a:xfrm>
              <a:off x="1680" y="1248"/>
              <a:ext cx="2496" cy="2181"/>
            </a:xfrm>
            <a:prstGeom prst="rect">
              <a:avLst/>
            </a:prstGeom>
            <a:noFill/>
            <a:ln w="38100" cap="flat" cmpd="sng">
              <a:solidFill>
                <a:srgbClr val="80808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en-GB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27666" name="Rectangle 15"/>
            <p:cNvSpPr/>
            <p:nvPr/>
          </p:nvSpPr>
          <p:spPr>
            <a:xfrm>
              <a:off x="1776" y="3168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Tony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27667" name="Rectangle 16"/>
            <p:cNvSpPr/>
            <p:nvPr/>
          </p:nvSpPr>
          <p:spPr>
            <a:xfrm>
              <a:off x="1776" y="1728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Sue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27668" name="Rectangle 17"/>
            <p:cNvSpPr/>
            <p:nvPr/>
          </p:nvSpPr>
          <p:spPr>
            <a:xfrm>
              <a:off x="1776" y="2400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Annie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27669" name="Rectangle 18"/>
            <p:cNvSpPr/>
            <p:nvPr/>
          </p:nvSpPr>
          <p:spPr>
            <a:xfrm>
              <a:off x="2640" y="3168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Katy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27670" name="Rectangle 19"/>
            <p:cNvSpPr/>
            <p:nvPr/>
          </p:nvSpPr>
          <p:spPr>
            <a:xfrm>
              <a:off x="2640" y="1728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David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27671" name="Rectangle 20"/>
            <p:cNvSpPr/>
            <p:nvPr/>
          </p:nvSpPr>
          <p:spPr>
            <a:xfrm>
              <a:off x="2640" y="2400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Sam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27672" name="Rectangle 21"/>
            <p:cNvSpPr/>
            <p:nvPr/>
          </p:nvSpPr>
          <p:spPr>
            <a:xfrm>
              <a:off x="3504" y="3168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Ben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27673" name="Rectangle 22"/>
            <p:cNvSpPr/>
            <p:nvPr/>
          </p:nvSpPr>
          <p:spPr>
            <a:xfrm>
              <a:off x="3504" y="1728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May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27674" name="Rectangle 23"/>
            <p:cNvSpPr/>
            <p:nvPr/>
          </p:nvSpPr>
          <p:spPr>
            <a:xfrm>
              <a:off x="3504" y="2400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Ken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</p:grpSp>
      <p:sp>
        <p:nvSpPr>
          <p:cNvPr id="27653" name="Rectangle 24"/>
          <p:cNvSpPr/>
          <p:nvPr/>
        </p:nvSpPr>
        <p:spPr>
          <a:xfrm>
            <a:off x="1066800" y="5486400"/>
            <a:ext cx="731520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p>
            <a:r>
              <a:rPr lang="en-US" altLang="zh-TW" sz="3200" dirty="0">
                <a:latin typeface="Comic Sans MS" panose="030F0702030302020204" pitchFamily="66" charset="0"/>
                <a:ea typeface="PMingLiU" panose="02020500000000000000" pitchFamily="18" charset="-120"/>
              </a:rPr>
              <a:t>David sits _________ Sue and May.</a:t>
            </a:r>
            <a:endParaRPr lang="en-US" altLang="zh-TW" sz="3200" dirty="0"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sp>
        <p:nvSpPr>
          <p:cNvPr id="152601" name="Text Box 25"/>
          <p:cNvSpPr txBox="1"/>
          <p:nvPr/>
        </p:nvSpPr>
        <p:spPr>
          <a:xfrm>
            <a:off x="2590800" y="5638800"/>
            <a:ext cx="3429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zh-TW" sz="3200" dirty="0">
                <a:solidFill>
                  <a:srgbClr val="FF0000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between</a:t>
            </a:r>
            <a:endParaRPr lang="en-US" altLang="zh-TW" sz="3200" dirty="0">
              <a:solidFill>
                <a:srgbClr val="FF0000"/>
              </a:solidFill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sp>
        <p:nvSpPr>
          <p:cNvPr id="152602" name="AutoShape 26"/>
          <p:cNvSpPr/>
          <p:nvPr/>
        </p:nvSpPr>
        <p:spPr>
          <a:xfrm>
            <a:off x="2362200" y="1981200"/>
            <a:ext cx="3962400" cy="11430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en-GB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2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2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601" grpId="0"/>
      <p:bldP spid="15260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Text Box 2"/>
          <p:cNvSpPr txBox="1"/>
          <p:nvPr/>
        </p:nvSpPr>
        <p:spPr>
          <a:xfrm>
            <a:off x="533400" y="304800"/>
            <a:ext cx="26670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4000" b="1" dirty="0">
                <a:latin typeface="Arial Black" panose="020B0A04020102020204" pitchFamily="34" charset="0"/>
                <a:ea typeface="PMingLiU" panose="02020500000000000000" pitchFamily="18" charset="-120"/>
              </a:rPr>
              <a:t>Practice</a:t>
            </a:r>
            <a:endParaRPr lang="en-US" altLang="zh-TW" sz="4000" b="1" dirty="0">
              <a:latin typeface="Arial Black" panose="020B0A04020102020204" pitchFamily="34" charset="0"/>
              <a:ea typeface="PMingLiU" panose="02020500000000000000" pitchFamily="18" charset="-120"/>
            </a:endParaRPr>
          </a:p>
        </p:txBody>
      </p:sp>
      <p:sp>
        <p:nvSpPr>
          <p:cNvPr id="153603" name="Text Box 3"/>
          <p:cNvSpPr txBox="1">
            <a:spLocks noChangeArrowheads="1"/>
          </p:cNvSpPr>
          <p:nvPr/>
        </p:nvSpPr>
        <p:spPr bwMode="auto">
          <a:xfrm>
            <a:off x="533400" y="806450"/>
            <a:ext cx="83058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defRPr/>
            </a:pPr>
            <a:r>
              <a:rPr kumimoji="0" lang="en-US" altLang="zh-TW" sz="3200" kern="1200" cap="none" spc="0" normalizeH="0" baseline="0" noProof="0" dirty="0" smtClean="0">
                <a:latin typeface="+mj-lt"/>
                <a:ea typeface="PMingLiU" panose="02020500000000000000" pitchFamily="18" charset="-120"/>
                <a:cs typeface="+mn-cs"/>
              </a:rPr>
              <a:t>Fill in the blank with the correct preposition.</a:t>
            </a:r>
            <a:endParaRPr kumimoji="0" lang="en-US" altLang="zh-TW" sz="3200" kern="1200" cap="none" spc="0" normalizeH="0" baseline="0" noProof="0" dirty="0" smtClean="0">
              <a:latin typeface="+mj-lt"/>
              <a:ea typeface="PMingLiU" panose="02020500000000000000" pitchFamily="18" charset="-120"/>
              <a:cs typeface="+mn-cs"/>
            </a:endParaRPr>
          </a:p>
        </p:txBody>
      </p:sp>
      <p:grpSp>
        <p:nvGrpSpPr>
          <p:cNvPr id="28676" name="Group 4"/>
          <p:cNvGrpSpPr/>
          <p:nvPr/>
        </p:nvGrpSpPr>
        <p:grpSpPr>
          <a:xfrm>
            <a:off x="2362200" y="1903413"/>
            <a:ext cx="3962400" cy="3540125"/>
            <a:chOff x="1680" y="1199"/>
            <a:chExt cx="2496" cy="2230"/>
          </a:xfrm>
        </p:grpSpPr>
        <p:pic>
          <p:nvPicPr>
            <p:cNvPr id="28680" name="Picture 5" descr="girl2"/>
            <p:cNvPicPr>
              <a:picLocks noChangeAspect="1"/>
            </p:cNvPicPr>
            <p:nvPr/>
          </p:nvPicPr>
          <p:blipFill>
            <a:blip r:embed="rId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442" y="1248"/>
              <a:ext cx="686" cy="64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8681" name="Picture 6" descr="boy8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624" y="1248"/>
              <a:ext cx="554" cy="70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8682" name="Picture 7" descr="girl6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776" y="1199"/>
              <a:ext cx="599" cy="865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8683" name="Picture 8" descr="P44_PLE2E2AC1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2144" r="38853" b="58221"/>
            <a:stretch>
              <a:fillRect/>
            </a:stretch>
          </p:blipFill>
          <p:spPr>
            <a:xfrm>
              <a:off x="2640" y="1897"/>
              <a:ext cx="581" cy="74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8684" name="Picture 9" descr="boy_9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37500" b="13924"/>
            <a:stretch>
              <a:fillRect/>
            </a:stretch>
          </p:blipFill>
          <p:spPr>
            <a:xfrm>
              <a:off x="3552" y="1953"/>
              <a:ext cx="509" cy="591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8685" name="Picture 10" descr="girl3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773" y="1968"/>
              <a:ext cx="515" cy="57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8686" name="Picture 11" descr="boy5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20126" b="38461"/>
            <a:stretch>
              <a:fillRect/>
            </a:stretch>
          </p:blipFill>
          <p:spPr>
            <a:xfrm>
              <a:off x="3360" y="2669"/>
              <a:ext cx="720" cy="499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8687" name="Picture 12" descr="boy1"/>
            <p:cNvPicPr>
              <a:picLocks noChangeAspect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19632"/>
            <a:stretch>
              <a:fillRect/>
            </a:stretch>
          </p:blipFill>
          <p:spPr>
            <a:xfrm>
              <a:off x="1699" y="2574"/>
              <a:ext cx="678" cy="7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8688" name="Picture 13" descr="girl7"/>
            <p:cNvPicPr>
              <a:picLocks noChangeAspect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12500" b="17178"/>
            <a:stretch>
              <a:fillRect/>
            </a:stretch>
          </p:blipFill>
          <p:spPr>
            <a:xfrm>
              <a:off x="2575" y="2622"/>
              <a:ext cx="689" cy="78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8689" name="Rectangle 14"/>
            <p:cNvSpPr/>
            <p:nvPr/>
          </p:nvSpPr>
          <p:spPr>
            <a:xfrm>
              <a:off x="1680" y="1248"/>
              <a:ext cx="2496" cy="2181"/>
            </a:xfrm>
            <a:prstGeom prst="rect">
              <a:avLst/>
            </a:prstGeom>
            <a:noFill/>
            <a:ln w="38100" cap="flat" cmpd="sng">
              <a:solidFill>
                <a:srgbClr val="80808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en-GB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28690" name="Rectangle 15"/>
            <p:cNvSpPr/>
            <p:nvPr/>
          </p:nvSpPr>
          <p:spPr>
            <a:xfrm>
              <a:off x="1776" y="3168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Tony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28691" name="Rectangle 16"/>
            <p:cNvSpPr/>
            <p:nvPr/>
          </p:nvSpPr>
          <p:spPr>
            <a:xfrm>
              <a:off x="1776" y="1728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Sue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28692" name="Rectangle 17"/>
            <p:cNvSpPr/>
            <p:nvPr/>
          </p:nvSpPr>
          <p:spPr>
            <a:xfrm>
              <a:off x="1776" y="2400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Annie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28693" name="Rectangle 18"/>
            <p:cNvSpPr/>
            <p:nvPr/>
          </p:nvSpPr>
          <p:spPr>
            <a:xfrm>
              <a:off x="2640" y="3168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Katy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28694" name="Rectangle 19"/>
            <p:cNvSpPr/>
            <p:nvPr/>
          </p:nvSpPr>
          <p:spPr>
            <a:xfrm>
              <a:off x="2640" y="1728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David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28695" name="Rectangle 20"/>
            <p:cNvSpPr/>
            <p:nvPr/>
          </p:nvSpPr>
          <p:spPr>
            <a:xfrm>
              <a:off x="2640" y="2400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Sam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28696" name="Rectangle 21"/>
            <p:cNvSpPr/>
            <p:nvPr/>
          </p:nvSpPr>
          <p:spPr>
            <a:xfrm>
              <a:off x="3504" y="3168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Ben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28697" name="Rectangle 22"/>
            <p:cNvSpPr/>
            <p:nvPr/>
          </p:nvSpPr>
          <p:spPr>
            <a:xfrm>
              <a:off x="3504" y="1728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May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28698" name="Rectangle 23"/>
            <p:cNvSpPr/>
            <p:nvPr/>
          </p:nvSpPr>
          <p:spPr>
            <a:xfrm>
              <a:off x="3504" y="2400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Ken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</p:grpSp>
      <p:sp>
        <p:nvSpPr>
          <p:cNvPr id="153627" name="AutoShape 27"/>
          <p:cNvSpPr/>
          <p:nvPr/>
        </p:nvSpPr>
        <p:spPr>
          <a:xfrm>
            <a:off x="3733800" y="4191000"/>
            <a:ext cx="2590800" cy="12954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en-GB" altLang="x-none" dirty="0">
              <a:latin typeface="Arial" panose="020B0604020202020204" pitchFamily="34" charset="0"/>
            </a:endParaRPr>
          </a:p>
        </p:txBody>
      </p:sp>
      <p:sp>
        <p:nvSpPr>
          <p:cNvPr id="28678" name="AutoShape 26"/>
          <p:cNvSpPr/>
          <p:nvPr/>
        </p:nvSpPr>
        <p:spPr>
          <a:xfrm>
            <a:off x="3429000" y="5638800"/>
            <a:ext cx="4953000" cy="609600"/>
          </a:xfrm>
          <a:prstGeom prst="wedgeRoundRectCallout">
            <a:avLst>
              <a:gd name="adj1" fmla="val 4458"/>
              <a:gd name="adj2" fmla="val -128542"/>
              <a:gd name="adj3" fmla="val 16667"/>
            </a:avLst>
          </a:prstGeom>
          <a:solidFill>
            <a:schemeClr val="bg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r>
              <a:rPr lang="en-US" altLang="zh-TW" sz="3200" dirty="0">
                <a:latin typeface="Comic Sans MS" panose="030F0702030302020204" pitchFamily="66" charset="0"/>
                <a:ea typeface="PMingLiU" panose="02020500000000000000" pitchFamily="18" charset="-120"/>
              </a:rPr>
              <a:t>Katy sits on ________ .</a:t>
            </a:r>
            <a:endParaRPr lang="en-US" altLang="zh-TW" sz="3200" dirty="0"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sp>
        <p:nvSpPr>
          <p:cNvPr id="153625" name="Text Box 25"/>
          <p:cNvSpPr txBox="1"/>
          <p:nvPr/>
        </p:nvSpPr>
        <p:spPr>
          <a:xfrm>
            <a:off x="5257800" y="5562600"/>
            <a:ext cx="3429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zh-TW" sz="3200" dirty="0">
                <a:solidFill>
                  <a:srgbClr val="FF0000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my right</a:t>
            </a:r>
            <a:endParaRPr lang="en-US" altLang="zh-TW" sz="3200" dirty="0">
              <a:solidFill>
                <a:srgbClr val="FF0000"/>
              </a:solidFill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3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7" grpId="0" animBg="1"/>
      <p:bldP spid="1536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Text Box 2"/>
          <p:cNvSpPr txBox="1"/>
          <p:nvPr/>
        </p:nvSpPr>
        <p:spPr>
          <a:xfrm>
            <a:off x="533400" y="304800"/>
            <a:ext cx="26670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4000" b="1" dirty="0">
                <a:latin typeface="Arial Black" panose="020B0A04020102020204" pitchFamily="34" charset="0"/>
                <a:ea typeface="PMingLiU" panose="02020500000000000000" pitchFamily="18" charset="-120"/>
              </a:rPr>
              <a:t>Practice</a:t>
            </a:r>
            <a:endParaRPr lang="en-US" altLang="zh-TW" sz="4000" b="1" dirty="0">
              <a:latin typeface="Arial Black" panose="020B0A04020102020204" pitchFamily="34" charset="0"/>
              <a:ea typeface="PMingLiU" panose="02020500000000000000" pitchFamily="18" charset="-120"/>
            </a:endParaRPr>
          </a:p>
        </p:txBody>
      </p:sp>
      <p:sp>
        <p:nvSpPr>
          <p:cNvPr id="154627" name="Text Box 3"/>
          <p:cNvSpPr txBox="1">
            <a:spLocks noChangeArrowheads="1"/>
          </p:cNvSpPr>
          <p:nvPr/>
        </p:nvSpPr>
        <p:spPr bwMode="auto">
          <a:xfrm>
            <a:off x="533400" y="806450"/>
            <a:ext cx="83058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defRPr/>
            </a:pPr>
            <a:r>
              <a:rPr kumimoji="0" lang="en-US" altLang="zh-TW" sz="3200" kern="1200" cap="none" spc="0" normalizeH="0" baseline="0" noProof="0" dirty="0" smtClean="0">
                <a:latin typeface="+mj-lt"/>
                <a:ea typeface="PMingLiU" panose="02020500000000000000" pitchFamily="18" charset="-120"/>
                <a:cs typeface="+mn-cs"/>
              </a:rPr>
              <a:t>Fill in the blank with the correct preposition.</a:t>
            </a:r>
            <a:endParaRPr kumimoji="0" lang="en-US" altLang="zh-TW" sz="3200" kern="1200" cap="none" spc="0" normalizeH="0" baseline="0" noProof="0" dirty="0" smtClean="0">
              <a:latin typeface="+mj-lt"/>
              <a:ea typeface="PMingLiU" panose="02020500000000000000" pitchFamily="18" charset="-120"/>
              <a:cs typeface="+mn-cs"/>
            </a:endParaRPr>
          </a:p>
        </p:txBody>
      </p:sp>
      <p:grpSp>
        <p:nvGrpSpPr>
          <p:cNvPr id="29700" name="Group 4"/>
          <p:cNvGrpSpPr/>
          <p:nvPr/>
        </p:nvGrpSpPr>
        <p:grpSpPr>
          <a:xfrm>
            <a:off x="2362200" y="1903413"/>
            <a:ext cx="3962400" cy="3540125"/>
            <a:chOff x="1680" y="1199"/>
            <a:chExt cx="2496" cy="2230"/>
          </a:xfrm>
        </p:grpSpPr>
        <p:pic>
          <p:nvPicPr>
            <p:cNvPr id="29704" name="Picture 5" descr="girl2"/>
            <p:cNvPicPr>
              <a:picLocks noChangeAspect="1"/>
            </p:cNvPicPr>
            <p:nvPr/>
          </p:nvPicPr>
          <p:blipFill>
            <a:blip r:embed="rId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442" y="1248"/>
              <a:ext cx="686" cy="64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9705" name="Picture 6" descr="boy8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624" y="1248"/>
              <a:ext cx="554" cy="70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9706" name="Picture 7" descr="girl6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776" y="1199"/>
              <a:ext cx="599" cy="865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9707" name="Picture 8" descr="P44_PLE2E2AC1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2144" r="38853" b="58221"/>
            <a:stretch>
              <a:fillRect/>
            </a:stretch>
          </p:blipFill>
          <p:spPr>
            <a:xfrm>
              <a:off x="2640" y="1897"/>
              <a:ext cx="581" cy="74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9708" name="Picture 9" descr="boy_9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37500" b="13924"/>
            <a:stretch>
              <a:fillRect/>
            </a:stretch>
          </p:blipFill>
          <p:spPr>
            <a:xfrm>
              <a:off x="3552" y="1953"/>
              <a:ext cx="509" cy="591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9709" name="Picture 10" descr="girl3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773" y="1968"/>
              <a:ext cx="515" cy="57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9710" name="Picture 11" descr="boy5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20126" b="38461"/>
            <a:stretch>
              <a:fillRect/>
            </a:stretch>
          </p:blipFill>
          <p:spPr>
            <a:xfrm>
              <a:off x="3360" y="2669"/>
              <a:ext cx="720" cy="499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9711" name="Picture 12" descr="boy1"/>
            <p:cNvPicPr>
              <a:picLocks noChangeAspect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19632"/>
            <a:stretch>
              <a:fillRect/>
            </a:stretch>
          </p:blipFill>
          <p:spPr>
            <a:xfrm>
              <a:off x="1699" y="2574"/>
              <a:ext cx="678" cy="7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9712" name="Picture 13" descr="girl7"/>
            <p:cNvPicPr>
              <a:picLocks noChangeAspect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12500" b="17178"/>
            <a:stretch>
              <a:fillRect/>
            </a:stretch>
          </p:blipFill>
          <p:spPr>
            <a:xfrm>
              <a:off x="2575" y="2622"/>
              <a:ext cx="689" cy="78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9713" name="Rectangle 14"/>
            <p:cNvSpPr/>
            <p:nvPr/>
          </p:nvSpPr>
          <p:spPr>
            <a:xfrm>
              <a:off x="1680" y="1248"/>
              <a:ext cx="2496" cy="2181"/>
            </a:xfrm>
            <a:prstGeom prst="rect">
              <a:avLst/>
            </a:prstGeom>
            <a:noFill/>
            <a:ln w="38100" cap="flat" cmpd="sng">
              <a:solidFill>
                <a:srgbClr val="80808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en-GB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29714" name="Rectangle 15"/>
            <p:cNvSpPr/>
            <p:nvPr/>
          </p:nvSpPr>
          <p:spPr>
            <a:xfrm>
              <a:off x="1776" y="3168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Tony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29715" name="Rectangle 16"/>
            <p:cNvSpPr/>
            <p:nvPr/>
          </p:nvSpPr>
          <p:spPr>
            <a:xfrm>
              <a:off x="1776" y="1728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Sue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29716" name="Rectangle 17"/>
            <p:cNvSpPr/>
            <p:nvPr/>
          </p:nvSpPr>
          <p:spPr>
            <a:xfrm>
              <a:off x="1776" y="2400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Annie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29717" name="Rectangle 18"/>
            <p:cNvSpPr/>
            <p:nvPr/>
          </p:nvSpPr>
          <p:spPr>
            <a:xfrm>
              <a:off x="2640" y="3168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Katy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29718" name="Rectangle 19"/>
            <p:cNvSpPr/>
            <p:nvPr/>
          </p:nvSpPr>
          <p:spPr>
            <a:xfrm>
              <a:off x="2640" y="1728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David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29719" name="Rectangle 20"/>
            <p:cNvSpPr/>
            <p:nvPr/>
          </p:nvSpPr>
          <p:spPr>
            <a:xfrm>
              <a:off x="2640" y="2400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Sam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29720" name="Rectangle 21"/>
            <p:cNvSpPr/>
            <p:nvPr/>
          </p:nvSpPr>
          <p:spPr>
            <a:xfrm>
              <a:off x="3504" y="3168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Ben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29721" name="Rectangle 22"/>
            <p:cNvSpPr/>
            <p:nvPr/>
          </p:nvSpPr>
          <p:spPr>
            <a:xfrm>
              <a:off x="3504" y="1728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May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29722" name="Rectangle 23"/>
            <p:cNvSpPr/>
            <p:nvPr/>
          </p:nvSpPr>
          <p:spPr>
            <a:xfrm>
              <a:off x="3504" y="2400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Ken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</p:grpSp>
      <p:sp>
        <p:nvSpPr>
          <p:cNvPr id="29701" name="Rectangle 24"/>
          <p:cNvSpPr/>
          <p:nvPr/>
        </p:nvSpPr>
        <p:spPr>
          <a:xfrm>
            <a:off x="1524000" y="5562600"/>
            <a:ext cx="632460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p>
            <a:r>
              <a:rPr lang="en-US" altLang="zh-TW" sz="3200" dirty="0">
                <a:latin typeface="Comic Sans MS" panose="030F0702030302020204" pitchFamily="66" charset="0"/>
                <a:ea typeface="PMingLiU" panose="02020500000000000000" pitchFamily="18" charset="-120"/>
              </a:rPr>
              <a:t>Tony sits ___________ Annie.</a:t>
            </a:r>
            <a:endParaRPr lang="en-US" altLang="zh-TW" sz="3200" dirty="0"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sp>
        <p:nvSpPr>
          <p:cNvPr id="154649" name="Text Box 25"/>
          <p:cNvSpPr txBox="1"/>
          <p:nvPr/>
        </p:nvSpPr>
        <p:spPr>
          <a:xfrm>
            <a:off x="3124200" y="5715000"/>
            <a:ext cx="3429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zh-TW" sz="3200" dirty="0">
                <a:solidFill>
                  <a:srgbClr val="FF0000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in front of</a:t>
            </a:r>
            <a:endParaRPr lang="en-US" altLang="zh-TW" sz="3200" dirty="0">
              <a:solidFill>
                <a:srgbClr val="FF0000"/>
              </a:solidFill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sp>
        <p:nvSpPr>
          <p:cNvPr id="154650" name="AutoShape 26"/>
          <p:cNvSpPr/>
          <p:nvPr/>
        </p:nvSpPr>
        <p:spPr>
          <a:xfrm>
            <a:off x="2362200" y="3124200"/>
            <a:ext cx="1219200" cy="22860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en-GB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4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4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49" grpId="0"/>
      <p:bldP spid="15465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Text Box 2"/>
          <p:cNvSpPr txBox="1"/>
          <p:nvPr/>
        </p:nvSpPr>
        <p:spPr>
          <a:xfrm>
            <a:off x="533400" y="304800"/>
            <a:ext cx="26670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4000" b="1" dirty="0">
                <a:latin typeface="Arial Black" panose="020B0A04020102020204" pitchFamily="34" charset="0"/>
                <a:ea typeface="PMingLiU" panose="02020500000000000000" pitchFamily="18" charset="-120"/>
              </a:rPr>
              <a:t>Practice</a:t>
            </a:r>
            <a:endParaRPr lang="en-US" altLang="zh-TW" sz="4000" b="1" dirty="0">
              <a:latin typeface="Arial Black" panose="020B0A04020102020204" pitchFamily="34" charset="0"/>
              <a:ea typeface="PMingLiU" panose="02020500000000000000" pitchFamily="18" charset="-120"/>
            </a:endParaRPr>
          </a:p>
        </p:txBody>
      </p:sp>
      <p:sp>
        <p:nvSpPr>
          <p:cNvPr id="155651" name="Text Box 3"/>
          <p:cNvSpPr txBox="1">
            <a:spLocks noChangeArrowheads="1"/>
          </p:cNvSpPr>
          <p:nvPr/>
        </p:nvSpPr>
        <p:spPr bwMode="auto">
          <a:xfrm>
            <a:off x="533400" y="806450"/>
            <a:ext cx="83058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defRPr/>
            </a:pPr>
            <a:r>
              <a:rPr kumimoji="0" lang="en-US" altLang="zh-TW" sz="3200" kern="1200" cap="none" spc="0" normalizeH="0" baseline="0" noProof="0" dirty="0" smtClean="0">
                <a:latin typeface="+mj-lt"/>
                <a:ea typeface="PMingLiU" panose="02020500000000000000" pitchFamily="18" charset="-120"/>
                <a:cs typeface="+mn-cs"/>
              </a:rPr>
              <a:t>Fill in the blank with the correct preposition.</a:t>
            </a:r>
            <a:endParaRPr kumimoji="0" lang="en-US" altLang="zh-TW" sz="3200" kern="1200" cap="none" spc="0" normalizeH="0" baseline="0" noProof="0" dirty="0" smtClean="0">
              <a:latin typeface="+mj-lt"/>
              <a:ea typeface="PMingLiU" panose="02020500000000000000" pitchFamily="18" charset="-120"/>
              <a:cs typeface="+mn-cs"/>
            </a:endParaRPr>
          </a:p>
        </p:txBody>
      </p:sp>
      <p:grpSp>
        <p:nvGrpSpPr>
          <p:cNvPr id="30724" name="Group 4"/>
          <p:cNvGrpSpPr/>
          <p:nvPr/>
        </p:nvGrpSpPr>
        <p:grpSpPr>
          <a:xfrm>
            <a:off x="2362200" y="1903413"/>
            <a:ext cx="3962400" cy="3540125"/>
            <a:chOff x="1680" y="1199"/>
            <a:chExt cx="2496" cy="2230"/>
          </a:xfrm>
        </p:grpSpPr>
        <p:pic>
          <p:nvPicPr>
            <p:cNvPr id="30730" name="Picture 5" descr="girl2"/>
            <p:cNvPicPr>
              <a:picLocks noChangeAspect="1"/>
            </p:cNvPicPr>
            <p:nvPr/>
          </p:nvPicPr>
          <p:blipFill>
            <a:blip r:embed="rId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442" y="1248"/>
              <a:ext cx="686" cy="64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0731" name="Picture 6" descr="boy8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624" y="1248"/>
              <a:ext cx="554" cy="70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0732" name="Picture 7" descr="girl6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776" y="1199"/>
              <a:ext cx="599" cy="865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0733" name="Picture 8" descr="P44_PLE2E2AC1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2144" r="38853" b="58221"/>
            <a:stretch>
              <a:fillRect/>
            </a:stretch>
          </p:blipFill>
          <p:spPr>
            <a:xfrm>
              <a:off x="2640" y="1897"/>
              <a:ext cx="581" cy="74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0734" name="Picture 9" descr="boy_9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37500" b="13924"/>
            <a:stretch>
              <a:fillRect/>
            </a:stretch>
          </p:blipFill>
          <p:spPr>
            <a:xfrm>
              <a:off x="3552" y="1953"/>
              <a:ext cx="509" cy="591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0735" name="Picture 10" descr="girl3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773" y="1968"/>
              <a:ext cx="515" cy="57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0736" name="Picture 11" descr="boy5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20126" b="38461"/>
            <a:stretch>
              <a:fillRect/>
            </a:stretch>
          </p:blipFill>
          <p:spPr>
            <a:xfrm>
              <a:off x="3360" y="2669"/>
              <a:ext cx="720" cy="499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0737" name="Picture 12" descr="boy1"/>
            <p:cNvPicPr>
              <a:picLocks noChangeAspect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19632"/>
            <a:stretch>
              <a:fillRect/>
            </a:stretch>
          </p:blipFill>
          <p:spPr>
            <a:xfrm>
              <a:off x="1699" y="2574"/>
              <a:ext cx="678" cy="7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0738" name="Picture 13" descr="girl7"/>
            <p:cNvPicPr>
              <a:picLocks noChangeAspect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12500" b="17178"/>
            <a:stretch>
              <a:fillRect/>
            </a:stretch>
          </p:blipFill>
          <p:spPr>
            <a:xfrm>
              <a:off x="2575" y="2622"/>
              <a:ext cx="689" cy="78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0739" name="Rectangle 14"/>
            <p:cNvSpPr/>
            <p:nvPr/>
          </p:nvSpPr>
          <p:spPr>
            <a:xfrm>
              <a:off x="1680" y="1248"/>
              <a:ext cx="2496" cy="2181"/>
            </a:xfrm>
            <a:prstGeom prst="rect">
              <a:avLst/>
            </a:prstGeom>
            <a:noFill/>
            <a:ln w="38100" cap="flat" cmpd="sng">
              <a:solidFill>
                <a:srgbClr val="80808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en-GB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30740" name="Rectangle 15"/>
            <p:cNvSpPr/>
            <p:nvPr/>
          </p:nvSpPr>
          <p:spPr>
            <a:xfrm>
              <a:off x="1776" y="3168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Tony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30741" name="Rectangle 16"/>
            <p:cNvSpPr/>
            <p:nvPr/>
          </p:nvSpPr>
          <p:spPr>
            <a:xfrm>
              <a:off x="1776" y="1728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Sue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30742" name="Rectangle 17"/>
            <p:cNvSpPr/>
            <p:nvPr/>
          </p:nvSpPr>
          <p:spPr>
            <a:xfrm>
              <a:off x="1776" y="2400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Annie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30743" name="Rectangle 18"/>
            <p:cNvSpPr/>
            <p:nvPr/>
          </p:nvSpPr>
          <p:spPr>
            <a:xfrm>
              <a:off x="2640" y="3168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Katy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30744" name="Rectangle 19"/>
            <p:cNvSpPr/>
            <p:nvPr/>
          </p:nvSpPr>
          <p:spPr>
            <a:xfrm>
              <a:off x="2640" y="1728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David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30745" name="Rectangle 20"/>
            <p:cNvSpPr/>
            <p:nvPr/>
          </p:nvSpPr>
          <p:spPr>
            <a:xfrm>
              <a:off x="2640" y="2400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Sam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30746" name="Rectangle 21"/>
            <p:cNvSpPr/>
            <p:nvPr/>
          </p:nvSpPr>
          <p:spPr>
            <a:xfrm>
              <a:off x="3504" y="3168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Ben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30747" name="Rectangle 22"/>
            <p:cNvSpPr/>
            <p:nvPr/>
          </p:nvSpPr>
          <p:spPr>
            <a:xfrm>
              <a:off x="3504" y="1728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May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30748" name="Rectangle 23"/>
            <p:cNvSpPr/>
            <p:nvPr/>
          </p:nvSpPr>
          <p:spPr>
            <a:xfrm>
              <a:off x="3504" y="2400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Ken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</p:grpSp>
      <p:sp>
        <p:nvSpPr>
          <p:cNvPr id="155675" name="AutoShape 27"/>
          <p:cNvSpPr/>
          <p:nvPr/>
        </p:nvSpPr>
        <p:spPr>
          <a:xfrm>
            <a:off x="2362200" y="3124200"/>
            <a:ext cx="2590800" cy="11430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en-GB" altLang="x-none" dirty="0">
              <a:latin typeface="Arial" panose="020B0604020202020204" pitchFamily="34" charset="0"/>
            </a:endParaRPr>
          </a:p>
        </p:txBody>
      </p:sp>
      <p:sp>
        <p:nvSpPr>
          <p:cNvPr id="30726" name="等腰三角形 2"/>
          <p:cNvSpPr/>
          <p:nvPr/>
        </p:nvSpPr>
        <p:spPr>
          <a:xfrm rot="1804804">
            <a:off x="1776413" y="3652838"/>
            <a:ext cx="325437" cy="2259012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p>
            <a:pPr>
              <a:spcBef>
                <a:spcPct val="50000"/>
              </a:spcBef>
            </a:pPr>
            <a:endParaRPr lang="en-GB" altLang="x-none" sz="1000" dirty="0">
              <a:latin typeface="Verdana" panose="020B0604030504040204" pitchFamily="34" charset="0"/>
            </a:endParaRPr>
          </a:p>
        </p:txBody>
      </p:sp>
      <p:sp>
        <p:nvSpPr>
          <p:cNvPr id="30727" name="AutoShape 26"/>
          <p:cNvSpPr/>
          <p:nvPr/>
        </p:nvSpPr>
        <p:spPr>
          <a:xfrm>
            <a:off x="685800" y="5638800"/>
            <a:ext cx="4910138" cy="685800"/>
          </a:xfrm>
          <a:prstGeom prst="wedgeRoundRectCallout">
            <a:avLst>
              <a:gd name="adj1" fmla="val -14486"/>
              <a:gd name="adj2" fmla="val 20208"/>
              <a:gd name="adj3" fmla="val 16667"/>
            </a:avLst>
          </a:prstGeom>
          <a:solidFill>
            <a:schemeClr val="bg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r>
              <a:rPr lang="en-US" altLang="zh-TW" sz="3200" dirty="0">
                <a:latin typeface="Comic Sans MS" panose="030F0702030302020204" pitchFamily="66" charset="0"/>
                <a:ea typeface="PMingLiU" panose="02020500000000000000" pitchFamily="18" charset="-120"/>
              </a:rPr>
              <a:t>Sam sits on ________ .</a:t>
            </a:r>
            <a:endParaRPr lang="en-US" altLang="zh-TW" sz="3200" dirty="0"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sp>
        <p:nvSpPr>
          <p:cNvPr id="32" name="Text Box 25"/>
          <p:cNvSpPr txBox="1"/>
          <p:nvPr/>
        </p:nvSpPr>
        <p:spPr>
          <a:xfrm>
            <a:off x="2362200" y="5638800"/>
            <a:ext cx="3429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zh-TW" sz="3200" dirty="0">
                <a:solidFill>
                  <a:srgbClr val="FF0000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my left</a:t>
            </a:r>
            <a:endParaRPr lang="en-US" altLang="zh-TW" sz="3200" dirty="0">
              <a:solidFill>
                <a:srgbClr val="FF0000"/>
              </a:solidFill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sp>
        <p:nvSpPr>
          <p:cNvPr id="30729" name="圓角矩形 3"/>
          <p:cNvSpPr/>
          <p:nvPr/>
        </p:nvSpPr>
        <p:spPr>
          <a:xfrm>
            <a:off x="1266825" y="5624513"/>
            <a:ext cx="342900" cy="122237"/>
          </a:xfrm>
          <a:prstGeom prst="roundRect">
            <a:avLst>
              <a:gd name="adj" fmla="val 8852"/>
            </a:avLst>
          </a:prstGeom>
          <a:solidFill>
            <a:schemeClr val="bg2"/>
          </a:solidFill>
          <a:ln w="9525">
            <a:noFill/>
          </a:ln>
        </p:spPr>
        <p:txBody>
          <a:bodyPr lIns="0" tIns="0" rIns="0" bIns="0"/>
          <a:p>
            <a:pPr>
              <a:spcBef>
                <a:spcPct val="50000"/>
              </a:spcBef>
            </a:pPr>
            <a:endParaRPr lang="en-GB" altLang="x-none" sz="1000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5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75" grpId="0" animBg="1"/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Text Box 2"/>
          <p:cNvSpPr txBox="1"/>
          <p:nvPr/>
        </p:nvSpPr>
        <p:spPr>
          <a:xfrm>
            <a:off x="533400" y="304800"/>
            <a:ext cx="26670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4000" b="1" dirty="0">
                <a:latin typeface="Arial Black" panose="020B0A04020102020204" pitchFamily="34" charset="0"/>
                <a:ea typeface="PMingLiU" panose="02020500000000000000" pitchFamily="18" charset="-120"/>
              </a:rPr>
              <a:t>Practice</a:t>
            </a:r>
            <a:endParaRPr lang="en-US" altLang="zh-TW" sz="4000" b="1" dirty="0">
              <a:latin typeface="Arial Black" panose="020B0A04020102020204" pitchFamily="34" charset="0"/>
              <a:ea typeface="PMingLiU" panose="02020500000000000000" pitchFamily="18" charset="-120"/>
            </a:endParaRPr>
          </a:p>
        </p:txBody>
      </p:sp>
      <p:sp>
        <p:nvSpPr>
          <p:cNvPr id="156675" name="Text Box 3"/>
          <p:cNvSpPr txBox="1">
            <a:spLocks noChangeArrowheads="1"/>
          </p:cNvSpPr>
          <p:nvPr/>
        </p:nvSpPr>
        <p:spPr bwMode="auto">
          <a:xfrm>
            <a:off x="533400" y="806450"/>
            <a:ext cx="83058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defRPr/>
            </a:pPr>
            <a:r>
              <a:rPr kumimoji="0" lang="en-US" altLang="zh-TW" sz="3200" kern="1200" cap="none" spc="0" normalizeH="0" baseline="0" noProof="0" dirty="0" smtClean="0">
                <a:latin typeface="+mj-lt"/>
                <a:ea typeface="PMingLiU" panose="02020500000000000000" pitchFamily="18" charset="-120"/>
                <a:cs typeface="+mn-cs"/>
              </a:rPr>
              <a:t>Fill in the blank with the correct preposition.</a:t>
            </a:r>
            <a:endParaRPr kumimoji="0" lang="en-US" altLang="zh-TW" sz="3200" kern="1200" cap="none" spc="0" normalizeH="0" baseline="0" noProof="0" dirty="0" smtClean="0">
              <a:latin typeface="+mj-lt"/>
              <a:ea typeface="PMingLiU" panose="02020500000000000000" pitchFamily="18" charset="-120"/>
              <a:cs typeface="+mn-cs"/>
            </a:endParaRPr>
          </a:p>
        </p:txBody>
      </p:sp>
      <p:grpSp>
        <p:nvGrpSpPr>
          <p:cNvPr id="31748" name="Group 4"/>
          <p:cNvGrpSpPr/>
          <p:nvPr/>
        </p:nvGrpSpPr>
        <p:grpSpPr>
          <a:xfrm>
            <a:off x="2362200" y="1903413"/>
            <a:ext cx="3962400" cy="3540125"/>
            <a:chOff x="1680" y="1199"/>
            <a:chExt cx="2496" cy="2230"/>
          </a:xfrm>
        </p:grpSpPr>
        <p:pic>
          <p:nvPicPr>
            <p:cNvPr id="31752" name="Picture 5" descr="girl2"/>
            <p:cNvPicPr>
              <a:picLocks noChangeAspect="1"/>
            </p:cNvPicPr>
            <p:nvPr/>
          </p:nvPicPr>
          <p:blipFill>
            <a:blip r:embed="rId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442" y="1248"/>
              <a:ext cx="686" cy="64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1753" name="Picture 6" descr="boy8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624" y="1248"/>
              <a:ext cx="554" cy="70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1754" name="Picture 7" descr="girl6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776" y="1199"/>
              <a:ext cx="599" cy="865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1755" name="Picture 8" descr="P44_PLE2E2AC1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2144" r="38853" b="58221"/>
            <a:stretch>
              <a:fillRect/>
            </a:stretch>
          </p:blipFill>
          <p:spPr>
            <a:xfrm>
              <a:off x="2640" y="1897"/>
              <a:ext cx="581" cy="74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1756" name="Picture 9" descr="boy_9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37500" b="13924"/>
            <a:stretch>
              <a:fillRect/>
            </a:stretch>
          </p:blipFill>
          <p:spPr>
            <a:xfrm>
              <a:off x="3552" y="1953"/>
              <a:ext cx="509" cy="591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1757" name="Picture 10" descr="girl3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773" y="1968"/>
              <a:ext cx="515" cy="57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1758" name="Picture 11" descr="boy5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20126" b="38461"/>
            <a:stretch>
              <a:fillRect/>
            </a:stretch>
          </p:blipFill>
          <p:spPr>
            <a:xfrm>
              <a:off x="3360" y="2669"/>
              <a:ext cx="720" cy="499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1759" name="Picture 12" descr="boy1"/>
            <p:cNvPicPr>
              <a:picLocks noChangeAspect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19632"/>
            <a:stretch>
              <a:fillRect/>
            </a:stretch>
          </p:blipFill>
          <p:spPr>
            <a:xfrm>
              <a:off x="1699" y="2574"/>
              <a:ext cx="678" cy="7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1760" name="Picture 13" descr="girl7"/>
            <p:cNvPicPr>
              <a:picLocks noChangeAspect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12500" b="17178"/>
            <a:stretch>
              <a:fillRect/>
            </a:stretch>
          </p:blipFill>
          <p:spPr>
            <a:xfrm>
              <a:off x="2575" y="2622"/>
              <a:ext cx="689" cy="78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1761" name="Rectangle 14"/>
            <p:cNvSpPr/>
            <p:nvPr/>
          </p:nvSpPr>
          <p:spPr>
            <a:xfrm>
              <a:off x="1680" y="1248"/>
              <a:ext cx="2496" cy="2181"/>
            </a:xfrm>
            <a:prstGeom prst="rect">
              <a:avLst/>
            </a:prstGeom>
            <a:noFill/>
            <a:ln w="38100" cap="flat" cmpd="sng">
              <a:solidFill>
                <a:srgbClr val="80808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en-GB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31762" name="Rectangle 15"/>
            <p:cNvSpPr/>
            <p:nvPr/>
          </p:nvSpPr>
          <p:spPr>
            <a:xfrm>
              <a:off x="1776" y="3168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Tony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31763" name="Rectangle 16"/>
            <p:cNvSpPr/>
            <p:nvPr/>
          </p:nvSpPr>
          <p:spPr>
            <a:xfrm>
              <a:off x="1776" y="1728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Sue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31764" name="Rectangle 17"/>
            <p:cNvSpPr/>
            <p:nvPr/>
          </p:nvSpPr>
          <p:spPr>
            <a:xfrm>
              <a:off x="1776" y="2400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Annie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31765" name="Rectangle 18"/>
            <p:cNvSpPr/>
            <p:nvPr/>
          </p:nvSpPr>
          <p:spPr>
            <a:xfrm>
              <a:off x="2640" y="3168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Katy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31766" name="Rectangle 19"/>
            <p:cNvSpPr/>
            <p:nvPr/>
          </p:nvSpPr>
          <p:spPr>
            <a:xfrm>
              <a:off x="2640" y="1728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David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31767" name="Rectangle 20"/>
            <p:cNvSpPr/>
            <p:nvPr/>
          </p:nvSpPr>
          <p:spPr>
            <a:xfrm>
              <a:off x="2640" y="2400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Sam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31768" name="Rectangle 21"/>
            <p:cNvSpPr/>
            <p:nvPr/>
          </p:nvSpPr>
          <p:spPr>
            <a:xfrm>
              <a:off x="3504" y="3168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Ben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31769" name="Rectangle 22"/>
            <p:cNvSpPr/>
            <p:nvPr/>
          </p:nvSpPr>
          <p:spPr>
            <a:xfrm>
              <a:off x="3504" y="1728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May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31770" name="Rectangle 23"/>
            <p:cNvSpPr/>
            <p:nvPr/>
          </p:nvSpPr>
          <p:spPr>
            <a:xfrm>
              <a:off x="3504" y="2400"/>
              <a:ext cx="576" cy="240"/>
            </a:xfrm>
            <a:prstGeom prst="rect">
              <a:avLst/>
            </a:prstGeom>
            <a:solidFill>
              <a:schemeClr val="bg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r>
                <a:rPr lang="en-US" altLang="zh-TW" sz="20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Ken</a:t>
              </a:r>
              <a:endParaRPr lang="en-US" altLang="zh-TW" sz="20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</p:grpSp>
      <p:sp>
        <p:nvSpPr>
          <p:cNvPr id="31749" name="Rectangle 24"/>
          <p:cNvSpPr/>
          <p:nvPr/>
        </p:nvSpPr>
        <p:spPr>
          <a:xfrm>
            <a:off x="1828800" y="5486400"/>
            <a:ext cx="518160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p>
            <a:r>
              <a:rPr lang="en-US" altLang="zh-TW" sz="3200" dirty="0">
                <a:latin typeface="Comic Sans MS" panose="030F0702030302020204" pitchFamily="66" charset="0"/>
                <a:ea typeface="PMingLiU" panose="02020500000000000000" pitchFamily="18" charset="-120"/>
              </a:rPr>
              <a:t>May sits ________ Ken.</a:t>
            </a:r>
            <a:endParaRPr lang="en-US" altLang="zh-TW" sz="3200" dirty="0"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sp>
        <p:nvSpPr>
          <p:cNvPr id="156697" name="Text Box 25"/>
          <p:cNvSpPr txBox="1"/>
          <p:nvPr/>
        </p:nvSpPr>
        <p:spPr>
          <a:xfrm>
            <a:off x="3581400" y="5638800"/>
            <a:ext cx="1981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zh-TW" sz="3200" dirty="0">
                <a:solidFill>
                  <a:srgbClr val="FF0000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behind</a:t>
            </a:r>
            <a:endParaRPr lang="en-US" altLang="zh-TW" sz="3200" dirty="0">
              <a:solidFill>
                <a:srgbClr val="FF0000"/>
              </a:solidFill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sp>
        <p:nvSpPr>
          <p:cNvPr id="156698" name="AutoShape 26"/>
          <p:cNvSpPr/>
          <p:nvPr/>
        </p:nvSpPr>
        <p:spPr>
          <a:xfrm>
            <a:off x="5029200" y="1981200"/>
            <a:ext cx="1295400" cy="22860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en-GB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6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6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97" grpId="0"/>
      <p:bldP spid="15669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Rectangle 6"/>
          <p:cNvSpPr/>
          <p:nvPr/>
        </p:nvSpPr>
        <p:spPr>
          <a:xfrm>
            <a:off x="838200" y="2286000"/>
            <a:ext cx="7315200" cy="2133600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algn="ctr"/>
            <a:r>
              <a:rPr lang="en-US" altLang="zh-TW" sz="5400" b="1" dirty="0">
                <a:solidFill>
                  <a:srgbClr val="0000CC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The End</a:t>
            </a:r>
            <a:endParaRPr lang="en-US" altLang="zh-TW" sz="5400" b="1" dirty="0">
              <a:solidFill>
                <a:srgbClr val="0000CC"/>
              </a:solidFill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Text Box 2"/>
          <p:cNvSpPr txBox="1"/>
          <p:nvPr/>
        </p:nvSpPr>
        <p:spPr>
          <a:xfrm>
            <a:off x="609600" y="304800"/>
            <a:ext cx="8305800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TW" sz="4800" b="1" dirty="0">
                <a:solidFill>
                  <a:srgbClr val="0000CC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Prepositions</a:t>
            </a:r>
            <a:endParaRPr lang="en-US" altLang="zh-TW" sz="4800" b="1" dirty="0">
              <a:solidFill>
                <a:srgbClr val="0000CC"/>
              </a:solidFill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sp>
        <p:nvSpPr>
          <p:cNvPr id="18435" name="Rectangle 20"/>
          <p:cNvSpPr/>
          <p:nvPr/>
        </p:nvSpPr>
        <p:spPr>
          <a:xfrm>
            <a:off x="685800" y="990600"/>
            <a:ext cx="708660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p>
            <a:r>
              <a:rPr lang="en-US" altLang="zh-TW" sz="3200" dirty="0">
                <a:latin typeface="Comic Sans MS" panose="030F0702030302020204" pitchFamily="66" charset="0"/>
                <a:ea typeface="PMingLiU" panose="02020500000000000000" pitchFamily="18" charset="-120"/>
              </a:rPr>
              <a:t>Meet Sam and his friends.</a:t>
            </a:r>
            <a:endParaRPr lang="en-US" altLang="zh-TW" sz="3200" dirty="0"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grpSp>
        <p:nvGrpSpPr>
          <p:cNvPr id="18436" name="Group 28"/>
          <p:cNvGrpSpPr/>
          <p:nvPr/>
        </p:nvGrpSpPr>
        <p:grpSpPr>
          <a:xfrm>
            <a:off x="1981200" y="1752600"/>
            <a:ext cx="5181600" cy="4572000"/>
            <a:chOff x="1392" y="1104"/>
            <a:chExt cx="3264" cy="2880"/>
          </a:xfrm>
        </p:grpSpPr>
        <p:grpSp>
          <p:nvGrpSpPr>
            <p:cNvPr id="18440" name="Group 26"/>
            <p:cNvGrpSpPr/>
            <p:nvPr/>
          </p:nvGrpSpPr>
          <p:grpSpPr>
            <a:xfrm>
              <a:off x="1417" y="1151"/>
              <a:ext cx="3191" cy="2833"/>
              <a:chOff x="1417" y="1151"/>
              <a:chExt cx="3191" cy="2833"/>
            </a:xfrm>
          </p:grpSpPr>
          <p:pic>
            <p:nvPicPr>
              <p:cNvPr id="18442" name="Picture 15" descr="girl2"/>
              <p:cNvPicPr>
                <a:picLocks noChangeAspect="1"/>
              </p:cNvPicPr>
              <p:nvPr/>
            </p:nvPicPr>
            <p:blipFill>
              <a:blip r:embed="rId1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3408" y="1247"/>
                <a:ext cx="960" cy="882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8443" name="Picture 17" descr="boy8"/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489" y="1199"/>
                <a:ext cx="775" cy="96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8444" name="Picture 19" descr="girl6"/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536" y="1151"/>
                <a:ext cx="784" cy="1104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8445" name="Picture 11" descr="P44_PLE2E2AC1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38853" b="58221"/>
              <a:stretch>
                <a:fillRect/>
              </a:stretch>
            </p:blipFill>
            <p:spPr>
              <a:xfrm>
                <a:off x="2400" y="1871"/>
                <a:ext cx="949" cy="949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8446" name="Picture 16" descr="boy_9"/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37500" b="13924"/>
              <a:stretch>
                <a:fillRect/>
              </a:stretch>
            </p:blipFill>
            <p:spPr>
              <a:xfrm>
                <a:off x="3552" y="1967"/>
                <a:ext cx="720" cy="81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8447" name="Picture 18" descr="girl3"/>
              <p:cNvPicPr>
                <a:picLocks noChangeAspect="1"/>
              </p:cNvPicPr>
              <p:nvPr/>
            </p:nvPicPr>
            <p:blipFill>
              <a:blip r:embed="rId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514" y="2015"/>
                <a:ext cx="746" cy="81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8448" name="Picture 12" descr="boy5"/>
              <p:cNvPicPr>
                <a:picLocks noChangeAspect="1"/>
              </p:cNvPicPr>
              <p:nvPr/>
            </p:nvPicPr>
            <p:blipFill>
              <a:blip r:embed="rId7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3360" y="2687"/>
                <a:ext cx="1248" cy="1095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8449" name="Picture 13" descr="boy1"/>
              <p:cNvPicPr>
                <a:picLocks noChangeAspect="1"/>
              </p:cNvPicPr>
              <p:nvPr/>
            </p:nvPicPr>
            <p:blipFill>
              <a:blip r:embed="rId8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417" y="2639"/>
                <a:ext cx="887" cy="1249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8450" name="Picture 14" descr="girl7"/>
              <p:cNvPicPr>
                <a:picLocks noChangeAspect="1"/>
              </p:cNvPicPr>
              <p:nvPr/>
            </p:nvPicPr>
            <p:blipFill>
              <a:blip r:embed="rId9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t="12500"/>
              <a:stretch>
                <a:fillRect/>
              </a:stretch>
            </p:blipFill>
            <p:spPr>
              <a:xfrm>
                <a:off x="2507" y="2736"/>
                <a:ext cx="901" cy="1248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  <p:sp>
          <p:nvSpPr>
            <p:cNvPr id="18441" name="Rectangle 27"/>
            <p:cNvSpPr/>
            <p:nvPr/>
          </p:nvSpPr>
          <p:spPr>
            <a:xfrm>
              <a:off x="1392" y="1104"/>
              <a:ext cx="3264" cy="2784"/>
            </a:xfrm>
            <a:prstGeom prst="rect">
              <a:avLst/>
            </a:prstGeom>
            <a:noFill/>
            <a:ln w="38100" cap="flat" cmpd="sng">
              <a:solidFill>
                <a:srgbClr val="80808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en-GB" altLang="x-none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45433" name="Group 25"/>
          <p:cNvGrpSpPr/>
          <p:nvPr/>
        </p:nvGrpSpPr>
        <p:grpSpPr>
          <a:xfrm>
            <a:off x="4724400" y="2513013"/>
            <a:ext cx="3429000" cy="990600"/>
            <a:chOff x="3120" y="1583"/>
            <a:chExt cx="2160" cy="624"/>
          </a:xfrm>
        </p:grpSpPr>
        <p:sp>
          <p:nvSpPr>
            <p:cNvPr id="18438" name="Rectangle 22"/>
            <p:cNvSpPr/>
            <p:nvPr/>
          </p:nvSpPr>
          <p:spPr>
            <a:xfrm>
              <a:off x="4608" y="1583"/>
              <a:ext cx="67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/>
            <a:p>
              <a:pPr algn="ctr"/>
              <a:r>
                <a:rPr lang="en-US" altLang="zh-TW" sz="28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Sam</a:t>
              </a:r>
              <a:endParaRPr lang="en-US" altLang="zh-TW" sz="28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18439" name="Line 24"/>
            <p:cNvSpPr/>
            <p:nvPr/>
          </p:nvSpPr>
          <p:spPr>
            <a:xfrm flipH="1">
              <a:off x="3120" y="1727"/>
              <a:ext cx="1584" cy="48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45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Text Box 28"/>
          <p:cNvSpPr txBox="1"/>
          <p:nvPr/>
        </p:nvSpPr>
        <p:spPr>
          <a:xfrm>
            <a:off x="609600" y="304800"/>
            <a:ext cx="8305800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TW" sz="4800" b="1" dirty="0">
                <a:solidFill>
                  <a:srgbClr val="0000CC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Prepositions</a:t>
            </a:r>
            <a:endParaRPr lang="en-US" altLang="zh-TW" sz="4800" b="1" dirty="0">
              <a:solidFill>
                <a:srgbClr val="0000CC"/>
              </a:solidFill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pic>
        <p:nvPicPr>
          <p:cNvPr id="19459" name="Picture 29" descr="P44_PLE2E2AC1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8853" b="58221"/>
          <a:stretch>
            <a:fillRect/>
          </a:stretch>
        </p:blipFill>
        <p:spPr>
          <a:xfrm>
            <a:off x="2530475" y="2820988"/>
            <a:ext cx="1600200" cy="15986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60" name="Picture 30" descr="boy_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7500" b="13924"/>
          <a:stretch>
            <a:fillRect/>
          </a:stretch>
        </p:blipFill>
        <p:spPr>
          <a:xfrm>
            <a:off x="4359275" y="2971800"/>
            <a:ext cx="1279525" cy="1447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61" name="Picture 31" descr="girl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22350" y="2971800"/>
            <a:ext cx="1395413" cy="1524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62" name="Rectangle 32"/>
          <p:cNvSpPr/>
          <p:nvPr/>
        </p:nvSpPr>
        <p:spPr>
          <a:xfrm>
            <a:off x="2835275" y="2514600"/>
            <a:ext cx="10668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p>
            <a:pPr algn="ctr"/>
            <a:r>
              <a:rPr lang="en-US" altLang="zh-TW" sz="2800" dirty="0">
                <a:latin typeface="Comic Sans MS" panose="030F0702030302020204" pitchFamily="66" charset="0"/>
                <a:ea typeface="PMingLiU" panose="02020500000000000000" pitchFamily="18" charset="-120"/>
              </a:rPr>
              <a:t>Sam</a:t>
            </a:r>
            <a:endParaRPr lang="en-US" altLang="zh-TW" sz="2800" dirty="0"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sp>
        <p:nvSpPr>
          <p:cNvPr id="19463" name="Rectangle 33"/>
          <p:cNvSpPr/>
          <p:nvPr/>
        </p:nvSpPr>
        <p:spPr>
          <a:xfrm>
            <a:off x="1250950" y="2514600"/>
            <a:ext cx="10668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p>
            <a:pPr algn="ctr"/>
            <a:r>
              <a:rPr lang="en-US" altLang="zh-TW" sz="2800" dirty="0">
                <a:latin typeface="Comic Sans MS" panose="030F0702030302020204" pitchFamily="66" charset="0"/>
                <a:ea typeface="PMingLiU" panose="02020500000000000000" pitchFamily="18" charset="-120"/>
              </a:rPr>
              <a:t>Annie</a:t>
            </a:r>
            <a:endParaRPr lang="en-US" altLang="zh-TW" sz="2800" dirty="0"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sp>
        <p:nvSpPr>
          <p:cNvPr id="19464" name="Rectangle 34"/>
          <p:cNvSpPr/>
          <p:nvPr/>
        </p:nvSpPr>
        <p:spPr>
          <a:xfrm>
            <a:off x="4511675" y="2514600"/>
            <a:ext cx="10668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p>
            <a:pPr algn="ctr"/>
            <a:r>
              <a:rPr lang="en-US" altLang="zh-TW" sz="2800" dirty="0">
                <a:latin typeface="Comic Sans MS" panose="030F0702030302020204" pitchFamily="66" charset="0"/>
                <a:ea typeface="PMingLiU" panose="02020500000000000000" pitchFamily="18" charset="-120"/>
              </a:rPr>
              <a:t>Ken</a:t>
            </a:r>
            <a:endParaRPr lang="en-US" altLang="zh-TW" sz="2800" dirty="0"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sp>
        <p:nvSpPr>
          <p:cNvPr id="112675" name="Rectangle 35"/>
          <p:cNvSpPr/>
          <p:nvPr/>
        </p:nvSpPr>
        <p:spPr>
          <a:xfrm>
            <a:off x="609600" y="990600"/>
            <a:ext cx="708660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p>
            <a:r>
              <a:rPr lang="en-US" altLang="zh-TW" sz="3200" dirty="0">
                <a:latin typeface="Comic Sans MS" panose="030F0702030302020204" pitchFamily="66" charset="0"/>
                <a:ea typeface="PMingLiU" panose="02020500000000000000" pitchFamily="18" charset="-120"/>
              </a:rPr>
              <a:t>Sam sits </a:t>
            </a:r>
            <a:r>
              <a:rPr lang="en-US" altLang="zh-TW" sz="3200" dirty="0">
                <a:solidFill>
                  <a:srgbClr val="FF0000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between</a:t>
            </a:r>
            <a:r>
              <a:rPr lang="en-US" altLang="zh-TW" sz="3200" dirty="0">
                <a:latin typeface="Comic Sans MS" panose="030F0702030302020204" pitchFamily="66" charset="0"/>
                <a:ea typeface="PMingLiU" panose="02020500000000000000" pitchFamily="18" charset="-120"/>
              </a:rPr>
              <a:t> Annie and Ken.</a:t>
            </a:r>
            <a:endParaRPr lang="en-US" altLang="zh-TW" sz="3200" dirty="0"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sp>
        <p:nvSpPr>
          <p:cNvPr id="112678" name="AutoShape 38"/>
          <p:cNvSpPr/>
          <p:nvPr/>
        </p:nvSpPr>
        <p:spPr>
          <a:xfrm>
            <a:off x="3063875" y="1981200"/>
            <a:ext cx="609600" cy="533400"/>
          </a:xfrm>
          <a:prstGeom prst="downArrow">
            <a:avLst>
              <a:gd name="adj1" fmla="val 50000"/>
              <a:gd name="adj2" fmla="val 43152"/>
            </a:avLst>
          </a:prstGeom>
          <a:solidFill>
            <a:srgbClr val="FF0000"/>
          </a:solidFill>
          <a:ln w="9525">
            <a:noFill/>
          </a:ln>
        </p:spPr>
        <p:txBody>
          <a:bodyPr wrap="none" anchor="ctr"/>
          <a:p>
            <a:endParaRPr lang="en-GB" altLang="x-none" dirty="0">
              <a:latin typeface="Arial" panose="020B0604020202020204" pitchFamily="34" charset="0"/>
            </a:endParaRPr>
          </a:p>
        </p:txBody>
      </p:sp>
      <p:grpSp>
        <p:nvGrpSpPr>
          <p:cNvPr id="19467" name="Group 62"/>
          <p:cNvGrpSpPr/>
          <p:nvPr/>
        </p:nvGrpSpPr>
        <p:grpSpPr>
          <a:xfrm>
            <a:off x="5867400" y="3733800"/>
            <a:ext cx="2819400" cy="2667000"/>
            <a:chOff x="3888" y="2400"/>
            <a:chExt cx="1776" cy="1680"/>
          </a:xfrm>
        </p:grpSpPr>
        <p:grpSp>
          <p:nvGrpSpPr>
            <p:cNvPr id="19469" name="Group 51"/>
            <p:cNvGrpSpPr/>
            <p:nvPr/>
          </p:nvGrpSpPr>
          <p:grpSpPr>
            <a:xfrm>
              <a:off x="3888" y="2400"/>
              <a:ext cx="1776" cy="1680"/>
              <a:chOff x="1417" y="1151"/>
              <a:chExt cx="3191" cy="2833"/>
            </a:xfrm>
          </p:grpSpPr>
          <p:pic>
            <p:nvPicPr>
              <p:cNvPr id="19471" name="Picture 52" descr="girl2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3408" y="1247"/>
                <a:ext cx="960" cy="882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9472" name="Picture 53" descr="boy8"/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489" y="1199"/>
                <a:ext cx="775" cy="96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9473" name="Picture 54" descr="girl6"/>
              <p:cNvPicPr>
                <a:picLocks noChangeAspect="1"/>
              </p:cNvPicPr>
              <p:nvPr/>
            </p:nvPicPr>
            <p:blipFill>
              <a:blip r:embed="rId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536" y="1151"/>
                <a:ext cx="784" cy="1104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9474" name="Picture 55" descr="P44_PLE2E2AC1"/>
              <p:cNvPicPr>
                <a:picLocks noChangeAspect="1"/>
              </p:cNvPicPr>
              <p:nvPr/>
            </p:nvPicPr>
            <p:blipFill>
              <a:blip r:embed="rId7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38853" b="58221"/>
              <a:stretch>
                <a:fillRect/>
              </a:stretch>
            </p:blipFill>
            <p:spPr>
              <a:xfrm>
                <a:off x="2400" y="1871"/>
                <a:ext cx="949" cy="949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9475" name="Picture 56" descr="boy_9"/>
              <p:cNvPicPr>
                <a:picLocks noChangeAspect="1"/>
              </p:cNvPicPr>
              <p:nvPr/>
            </p:nvPicPr>
            <p:blipFill>
              <a:blip r:embed="rId8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37500" b="13924"/>
              <a:stretch>
                <a:fillRect/>
              </a:stretch>
            </p:blipFill>
            <p:spPr>
              <a:xfrm>
                <a:off x="3552" y="1967"/>
                <a:ext cx="720" cy="81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9476" name="Picture 57" descr="girl3"/>
              <p:cNvPicPr>
                <a:picLocks noChangeAspect="1"/>
              </p:cNvPicPr>
              <p:nvPr/>
            </p:nvPicPr>
            <p:blipFill>
              <a:blip r:embed="rId9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514" y="2015"/>
                <a:ext cx="746" cy="81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9477" name="Picture 58" descr="boy5"/>
              <p:cNvPicPr>
                <a:picLocks noChangeAspect="1"/>
              </p:cNvPicPr>
              <p:nvPr/>
            </p:nvPicPr>
            <p:blipFill>
              <a:blip r:embed="rId10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3360" y="2687"/>
                <a:ext cx="1248" cy="1095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9478" name="Picture 59" descr="boy1"/>
              <p:cNvPicPr>
                <a:picLocks noChangeAspect="1"/>
              </p:cNvPicPr>
              <p:nvPr/>
            </p:nvPicPr>
            <p:blipFill>
              <a:blip r:embed="rId11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417" y="2639"/>
                <a:ext cx="887" cy="1249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9479" name="Picture 60" descr="girl7"/>
              <p:cNvPicPr>
                <a:picLocks noChangeAspect="1"/>
              </p:cNvPicPr>
              <p:nvPr/>
            </p:nvPicPr>
            <p:blipFill>
              <a:blip r:embed="rId1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t="12500"/>
              <a:stretch>
                <a:fillRect/>
              </a:stretch>
            </p:blipFill>
            <p:spPr>
              <a:xfrm>
                <a:off x="2507" y="2736"/>
                <a:ext cx="901" cy="1248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  <p:sp>
          <p:nvSpPr>
            <p:cNvPr id="19470" name="Rectangle 61"/>
            <p:cNvSpPr/>
            <p:nvPr/>
          </p:nvSpPr>
          <p:spPr>
            <a:xfrm>
              <a:off x="3936" y="2400"/>
              <a:ext cx="1728" cy="1584"/>
            </a:xfrm>
            <a:prstGeom prst="rect">
              <a:avLst/>
            </a:prstGeom>
            <a:noFill/>
            <a:ln w="28575" cap="flat" cmpd="sng">
              <a:solidFill>
                <a:srgbClr val="80808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endParaRPr lang="zh-TW" altLang="en-US" dirty="0">
                <a:latin typeface="Arial" panose="020B0604020202020204" pitchFamily="34" charset="0"/>
                <a:ea typeface="PMingLiU" panose="02020500000000000000" pitchFamily="18" charset="-120"/>
              </a:endParaRPr>
            </a:p>
          </p:txBody>
        </p:sp>
      </p:grpSp>
      <p:sp>
        <p:nvSpPr>
          <p:cNvPr id="112703" name="AutoShape 63"/>
          <p:cNvSpPr/>
          <p:nvPr/>
        </p:nvSpPr>
        <p:spPr>
          <a:xfrm>
            <a:off x="5867400" y="4495800"/>
            <a:ext cx="2895600" cy="8382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en-GB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12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5" grpId="0"/>
      <p:bldP spid="112678" grpId="0" animBg="1"/>
      <p:bldP spid="11270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Text Box 2"/>
          <p:cNvSpPr txBox="1"/>
          <p:nvPr/>
        </p:nvSpPr>
        <p:spPr>
          <a:xfrm>
            <a:off x="609600" y="304800"/>
            <a:ext cx="8305800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TW" sz="4800" b="1" dirty="0">
                <a:solidFill>
                  <a:srgbClr val="0000CC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Prepositions</a:t>
            </a:r>
            <a:endParaRPr lang="en-US" altLang="zh-TW" sz="4800" b="1" dirty="0">
              <a:solidFill>
                <a:srgbClr val="0000CC"/>
              </a:solidFill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sp>
        <p:nvSpPr>
          <p:cNvPr id="143369" name="Rectangle 9"/>
          <p:cNvSpPr/>
          <p:nvPr/>
        </p:nvSpPr>
        <p:spPr>
          <a:xfrm>
            <a:off x="609600" y="990600"/>
            <a:ext cx="708660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p>
            <a:r>
              <a:rPr lang="en-US" altLang="zh-TW" sz="3200" dirty="0">
                <a:latin typeface="Comic Sans MS" panose="030F0702030302020204" pitchFamily="66" charset="0"/>
                <a:ea typeface="PMingLiU" panose="02020500000000000000" pitchFamily="18" charset="-120"/>
              </a:rPr>
              <a:t>Sam sits </a:t>
            </a:r>
            <a:r>
              <a:rPr lang="en-US" altLang="zh-TW" sz="3200" dirty="0">
                <a:solidFill>
                  <a:srgbClr val="FF0000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behind</a:t>
            </a:r>
            <a:r>
              <a:rPr lang="en-US" altLang="zh-TW" sz="3200" dirty="0">
                <a:latin typeface="Comic Sans MS" panose="030F0702030302020204" pitchFamily="66" charset="0"/>
                <a:ea typeface="PMingLiU" panose="02020500000000000000" pitchFamily="18" charset="-120"/>
              </a:rPr>
              <a:t> Katy.</a:t>
            </a:r>
            <a:endParaRPr lang="en-US" altLang="zh-TW" sz="3200" dirty="0"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sp>
        <p:nvSpPr>
          <p:cNvPr id="20484" name="Rectangle 12"/>
          <p:cNvSpPr/>
          <p:nvPr/>
        </p:nvSpPr>
        <p:spPr>
          <a:xfrm>
            <a:off x="4267200" y="2819400"/>
            <a:ext cx="10668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p>
            <a:pPr algn="ctr"/>
            <a:r>
              <a:rPr lang="en-US" altLang="zh-TW" sz="2800" dirty="0">
                <a:latin typeface="Comic Sans MS" panose="030F0702030302020204" pitchFamily="66" charset="0"/>
                <a:ea typeface="PMingLiU" panose="02020500000000000000" pitchFamily="18" charset="-120"/>
              </a:rPr>
              <a:t>Sam</a:t>
            </a:r>
            <a:endParaRPr lang="en-US" altLang="zh-TW" sz="2800" dirty="0"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pic>
        <p:nvPicPr>
          <p:cNvPr id="20485" name="Picture 14" descr="P44_PLE2E2AC1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8853" b="58221"/>
          <a:stretch>
            <a:fillRect/>
          </a:stretch>
        </p:blipFill>
        <p:spPr>
          <a:xfrm>
            <a:off x="2209800" y="1709738"/>
            <a:ext cx="2133600" cy="2133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486" name="Picture 11" descr="girl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2500"/>
          <a:stretch>
            <a:fillRect/>
          </a:stretch>
        </p:blipFill>
        <p:spPr>
          <a:xfrm>
            <a:off x="2571750" y="3352800"/>
            <a:ext cx="1771650" cy="24526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87" name="Rectangle 13"/>
          <p:cNvSpPr/>
          <p:nvPr/>
        </p:nvSpPr>
        <p:spPr>
          <a:xfrm>
            <a:off x="4267200" y="4191000"/>
            <a:ext cx="10668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p>
            <a:pPr algn="ctr"/>
            <a:r>
              <a:rPr lang="en-US" altLang="zh-TW" sz="2800" dirty="0">
                <a:latin typeface="Comic Sans MS" panose="030F0702030302020204" pitchFamily="66" charset="0"/>
                <a:ea typeface="PMingLiU" panose="02020500000000000000" pitchFamily="18" charset="-120"/>
              </a:rPr>
              <a:t>Katy</a:t>
            </a:r>
            <a:endParaRPr lang="en-US" altLang="zh-TW" sz="2800" dirty="0"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sp>
        <p:nvSpPr>
          <p:cNvPr id="143375" name="AutoShape 15"/>
          <p:cNvSpPr/>
          <p:nvPr/>
        </p:nvSpPr>
        <p:spPr>
          <a:xfrm>
            <a:off x="2057400" y="2286000"/>
            <a:ext cx="685800" cy="609600"/>
          </a:xfrm>
          <a:prstGeom prst="rightArrow">
            <a:avLst>
              <a:gd name="adj1" fmla="val 50000"/>
              <a:gd name="adj2" fmla="val 36979"/>
            </a:avLst>
          </a:prstGeom>
          <a:solidFill>
            <a:srgbClr val="FF0000"/>
          </a:solidFill>
          <a:ln w="9525">
            <a:noFill/>
          </a:ln>
        </p:spPr>
        <p:txBody>
          <a:bodyPr wrap="none" anchor="ctr"/>
          <a:p>
            <a:endParaRPr lang="en-GB" altLang="x-none" dirty="0">
              <a:latin typeface="Arial" panose="020B0604020202020204" pitchFamily="34" charset="0"/>
            </a:endParaRPr>
          </a:p>
        </p:txBody>
      </p:sp>
      <p:grpSp>
        <p:nvGrpSpPr>
          <p:cNvPr id="20489" name="Group 16"/>
          <p:cNvGrpSpPr/>
          <p:nvPr/>
        </p:nvGrpSpPr>
        <p:grpSpPr>
          <a:xfrm>
            <a:off x="5867400" y="3733800"/>
            <a:ext cx="2819400" cy="2667000"/>
            <a:chOff x="3888" y="2400"/>
            <a:chExt cx="1776" cy="1680"/>
          </a:xfrm>
        </p:grpSpPr>
        <p:grpSp>
          <p:nvGrpSpPr>
            <p:cNvPr id="20493" name="Group 17"/>
            <p:cNvGrpSpPr/>
            <p:nvPr/>
          </p:nvGrpSpPr>
          <p:grpSpPr>
            <a:xfrm>
              <a:off x="3888" y="2400"/>
              <a:ext cx="1776" cy="1680"/>
              <a:chOff x="1417" y="1151"/>
              <a:chExt cx="3191" cy="2833"/>
            </a:xfrm>
          </p:grpSpPr>
          <p:pic>
            <p:nvPicPr>
              <p:cNvPr id="20495" name="Picture 18" descr="girl2"/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3408" y="1247"/>
                <a:ext cx="960" cy="882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20496" name="Picture 19" descr="boy8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489" y="1199"/>
                <a:ext cx="775" cy="96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20497" name="Picture 20" descr="girl6"/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536" y="1151"/>
                <a:ext cx="784" cy="1104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20498" name="Picture 21" descr="P44_PLE2E2AC1"/>
              <p:cNvPicPr>
                <a:picLocks noChangeAspect="1"/>
              </p:cNvPicPr>
              <p:nvPr/>
            </p:nvPicPr>
            <p:blipFill>
              <a:blip r:embed="rId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38853" b="58221"/>
              <a:stretch>
                <a:fillRect/>
              </a:stretch>
            </p:blipFill>
            <p:spPr>
              <a:xfrm>
                <a:off x="2400" y="1871"/>
                <a:ext cx="949" cy="949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20499" name="Picture 22" descr="boy_9"/>
              <p:cNvPicPr>
                <a:picLocks noChangeAspect="1"/>
              </p:cNvPicPr>
              <p:nvPr/>
            </p:nvPicPr>
            <p:blipFill>
              <a:blip r:embed="rId7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37500" b="13924"/>
              <a:stretch>
                <a:fillRect/>
              </a:stretch>
            </p:blipFill>
            <p:spPr>
              <a:xfrm>
                <a:off x="3552" y="1967"/>
                <a:ext cx="720" cy="81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20500" name="Picture 23" descr="girl3"/>
              <p:cNvPicPr>
                <a:picLocks noChangeAspect="1"/>
              </p:cNvPicPr>
              <p:nvPr/>
            </p:nvPicPr>
            <p:blipFill>
              <a:blip r:embed="rId8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514" y="2015"/>
                <a:ext cx="746" cy="81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20501" name="Picture 24" descr="boy5"/>
              <p:cNvPicPr>
                <a:picLocks noChangeAspect="1"/>
              </p:cNvPicPr>
              <p:nvPr/>
            </p:nvPicPr>
            <p:blipFill>
              <a:blip r:embed="rId9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3360" y="2687"/>
                <a:ext cx="1248" cy="1095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20502" name="Picture 25" descr="boy1"/>
              <p:cNvPicPr>
                <a:picLocks noChangeAspect="1"/>
              </p:cNvPicPr>
              <p:nvPr/>
            </p:nvPicPr>
            <p:blipFill>
              <a:blip r:embed="rId10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417" y="2639"/>
                <a:ext cx="887" cy="1249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20503" name="Picture 26" descr="girl7"/>
              <p:cNvPicPr>
                <a:picLocks noChangeAspect="1"/>
              </p:cNvPicPr>
              <p:nvPr/>
            </p:nvPicPr>
            <p:blipFill>
              <a:blip r:embed="rId11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t="12500"/>
              <a:stretch>
                <a:fillRect/>
              </a:stretch>
            </p:blipFill>
            <p:spPr>
              <a:xfrm>
                <a:off x="2507" y="2736"/>
                <a:ext cx="901" cy="1248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  <p:sp>
          <p:nvSpPr>
            <p:cNvPr id="20494" name="Rectangle 27"/>
            <p:cNvSpPr/>
            <p:nvPr/>
          </p:nvSpPr>
          <p:spPr>
            <a:xfrm>
              <a:off x="3936" y="2400"/>
              <a:ext cx="1728" cy="1584"/>
            </a:xfrm>
            <a:prstGeom prst="rect">
              <a:avLst/>
            </a:prstGeom>
            <a:noFill/>
            <a:ln w="28575" cap="flat" cmpd="sng">
              <a:solidFill>
                <a:srgbClr val="80808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endParaRPr lang="zh-TW" altLang="en-US" dirty="0">
                <a:latin typeface="Arial" panose="020B0604020202020204" pitchFamily="34" charset="0"/>
                <a:ea typeface="PMingLiU" panose="02020500000000000000" pitchFamily="18" charset="-120"/>
              </a:endParaRPr>
            </a:p>
          </p:txBody>
        </p:sp>
      </p:grpSp>
      <p:sp>
        <p:nvSpPr>
          <p:cNvPr id="143388" name="AutoShape 28"/>
          <p:cNvSpPr/>
          <p:nvPr/>
        </p:nvSpPr>
        <p:spPr>
          <a:xfrm>
            <a:off x="6705600" y="4495800"/>
            <a:ext cx="990600" cy="17526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en-GB" altLang="x-none" dirty="0">
              <a:latin typeface="Arial" panose="020B0604020202020204" pitchFamily="34" charset="0"/>
            </a:endParaRPr>
          </a:p>
        </p:txBody>
      </p:sp>
      <p:sp>
        <p:nvSpPr>
          <p:cNvPr id="143389" name="Rectangle 29"/>
          <p:cNvSpPr/>
          <p:nvPr/>
        </p:nvSpPr>
        <p:spPr>
          <a:xfrm>
            <a:off x="762000" y="5334000"/>
            <a:ext cx="4953000" cy="990600"/>
          </a:xfrm>
          <a:prstGeom prst="rect">
            <a:avLst/>
          </a:prstGeom>
          <a:solidFill>
            <a:srgbClr val="FF9900"/>
          </a:solidFill>
          <a:ln w="9525">
            <a:noFill/>
          </a:ln>
        </p:spPr>
        <p:txBody>
          <a:bodyPr/>
          <a:p>
            <a:r>
              <a:rPr lang="en-US" altLang="zh-TW" sz="2800" dirty="0">
                <a:latin typeface="Comic Sans MS" panose="030F0702030302020204" pitchFamily="66" charset="0"/>
                <a:ea typeface="PMingLiU" panose="02020500000000000000" pitchFamily="18" charset="-120"/>
              </a:rPr>
              <a:t>You can see the person when you sit </a:t>
            </a:r>
            <a:r>
              <a:rPr lang="en-US" altLang="zh-TW" sz="2800" i="1" dirty="0">
                <a:latin typeface="Comic Sans MS" panose="030F0702030302020204" pitchFamily="66" charset="0"/>
                <a:ea typeface="PMingLiU" panose="02020500000000000000" pitchFamily="18" charset="-120"/>
              </a:rPr>
              <a:t>behind</a:t>
            </a:r>
            <a:r>
              <a:rPr lang="en-US" altLang="zh-TW" sz="2800" dirty="0">
                <a:latin typeface="Comic Sans MS" panose="030F0702030302020204" pitchFamily="66" charset="0"/>
                <a:ea typeface="PMingLiU" panose="02020500000000000000" pitchFamily="18" charset="-120"/>
              </a:rPr>
              <a:t> him / her.</a:t>
            </a:r>
            <a:endParaRPr lang="zh-TW" altLang="en-US" sz="2800" dirty="0"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sp>
        <p:nvSpPr>
          <p:cNvPr id="143390" name="Line 30"/>
          <p:cNvSpPr/>
          <p:nvPr/>
        </p:nvSpPr>
        <p:spPr>
          <a:xfrm>
            <a:off x="2971800" y="2590800"/>
            <a:ext cx="0" cy="914400"/>
          </a:xfrm>
          <a:prstGeom prst="line">
            <a:avLst/>
          </a:prstGeom>
          <a:ln w="38100" cap="flat" cmpd="sng">
            <a:solidFill>
              <a:srgbClr val="FF9900"/>
            </a:solidFill>
            <a:prstDash val="dash"/>
            <a:headEnd type="none" w="med" len="med"/>
            <a:tailEnd type="triangl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43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43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9" grpId="0"/>
      <p:bldP spid="143375" grpId="0" animBg="1"/>
      <p:bldP spid="143388" grpId="0" animBg="1"/>
      <p:bldP spid="14338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Text Box 2"/>
          <p:cNvSpPr txBox="1"/>
          <p:nvPr/>
        </p:nvSpPr>
        <p:spPr>
          <a:xfrm>
            <a:off x="609600" y="304800"/>
            <a:ext cx="8305800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TW" sz="4800" b="1" dirty="0">
                <a:solidFill>
                  <a:srgbClr val="0000CC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Prepositions</a:t>
            </a:r>
            <a:endParaRPr lang="en-US" altLang="zh-TW" sz="4800" b="1" dirty="0">
              <a:solidFill>
                <a:srgbClr val="0000CC"/>
              </a:solidFill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sp>
        <p:nvSpPr>
          <p:cNvPr id="144387" name="Rectangle 3"/>
          <p:cNvSpPr/>
          <p:nvPr/>
        </p:nvSpPr>
        <p:spPr>
          <a:xfrm>
            <a:off x="609600" y="990600"/>
            <a:ext cx="708660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p>
            <a:r>
              <a:rPr lang="en-US" altLang="zh-TW" sz="3200" dirty="0">
                <a:latin typeface="Comic Sans MS" panose="030F0702030302020204" pitchFamily="66" charset="0"/>
                <a:ea typeface="PMingLiU" panose="02020500000000000000" pitchFamily="18" charset="-120"/>
              </a:rPr>
              <a:t>Katy sits </a:t>
            </a:r>
            <a:r>
              <a:rPr lang="en-US" altLang="zh-TW" sz="3200" dirty="0">
                <a:solidFill>
                  <a:srgbClr val="FF0000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in front of</a:t>
            </a:r>
            <a:r>
              <a:rPr lang="en-US" altLang="zh-TW" sz="3200" dirty="0">
                <a:latin typeface="Comic Sans MS" panose="030F0702030302020204" pitchFamily="66" charset="0"/>
                <a:ea typeface="PMingLiU" panose="02020500000000000000" pitchFamily="18" charset="-120"/>
              </a:rPr>
              <a:t> Sam.</a:t>
            </a:r>
            <a:endParaRPr lang="en-US" altLang="zh-TW" sz="3200" dirty="0"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sp>
        <p:nvSpPr>
          <p:cNvPr id="21508" name="Rectangle 4"/>
          <p:cNvSpPr/>
          <p:nvPr/>
        </p:nvSpPr>
        <p:spPr>
          <a:xfrm>
            <a:off x="4343400" y="2862263"/>
            <a:ext cx="10668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p>
            <a:pPr algn="ctr"/>
            <a:r>
              <a:rPr lang="en-US" altLang="zh-TW" sz="2800" dirty="0">
                <a:latin typeface="Comic Sans MS" panose="030F0702030302020204" pitchFamily="66" charset="0"/>
                <a:ea typeface="PMingLiU" panose="02020500000000000000" pitchFamily="18" charset="-120"/>
              </a:rPr>
              <a:t>Sam</a:t>
            </a:r>
            <a:endParaRPr lang="en-US" altLang="zh-TW" sz="2800" dirty="0"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pic>
        <p:nvPicPr>
          <p:cNvPr id="21509" name="Picture 5" descr="P44_PLE2E2AC1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8853" b="58221"/>
          <a:stretch>
            <a:fillRect/>
          </a:stretch>
        </p:blipFill>
        <p:spPr>
          <a:xfrm>
            <a:off x="2286000" y="1752600"/>
            <a:ext cx="2133600" cy="2133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10" name="Picture 6" descr="girl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2500"/>
          <a:stretch>
            <a:fillRect/>
          </a:stretch>
        </p:blipFill>
        <p:spPr>
          <a:xfrm>
            <a:off x="2667000" y="3352800"/>
            <a:ext cx="1771650" cy="24526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11" name="Rectangle 7"/>
          <p:cNvSpPr/>
          <p:nvPr/>
        </p:nvSpPr>
        <p:spPr>
          <a:xfrm>
            <a:off x="4343400" y="4233863"/>
            <a:ext cx="10668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p>
            <a:pPr algn="ctr"/>
            <a:r>
              <a:rPr lang="en-US" altLang="zh-TW" sz="2800" dirty="0">
                <a:latin typeface="Comic Sans MS" panose="030F0702030302020204" pitchFamily="66" charset="0"/>
                <a:ea typeface="PMingLiU" panose="02020500000000000000" pitchFamily="18" charset="-120"/>
              </a:rPr>
              <a:t>Katy</a:t>
            </a:r>
            <a:endParaRPr lang="en-US" altLang="zh-TW" sz="2800" dirty="0"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sp>
        <p:nvSpPr>
          <p:cNvPr id="144392" name="AutoShape 8"/>
          <p:cNvSpPr/>
          <p:nvPr/>
        </p:nvSpPr>
        <p:spPr>
          <a:xfrm>
            <a:off x="1981200" y="4081463"/>
            <a:ext cx="685800" cy="609600"/>
          </a:xfrm>
          <a:prstGeom prst="rightArrow">
            <a:avLst>
              <a:gd name="adj1" fmla="val 50000"/>
              <a:gd name="adj2" fmla="val 36979"/>
            </a:avLst>
          </a:prstGeom>
          <a:solidFill>
            <a:srgbClr val="FF0000"/>
          </a:solidFill>
          <a:ln w="9525">
            <a:noFill/>
          </a:ln>
        </p:spPr>
        <p:txBody>
          <a:bodyPr wrap="none" anchor="ctr"/>
          <a:p>
            <a:endParaRPr lang="en-GB" altLang="x-none" dirty="0">
              <a:latin typeface="Arial" panose="020B0604020202020204" pitchFamily="34" charset="0"/>
            </a:endParaRPr>
          </a:p>
        </p:txBody>
      </p:sp>
      <p:grpSp>
        <p:nvGrpSpPr>
          <p:cNvPr id="21513" name="Group 9"/>
          <p:cNvGrpSpPr/>
          <p:nvPr/>
        </p:nvGrpSpPr>
        <p:grpSpPr>
          <a:xfrm>
            <a:off x="5867400" y="3733800"/>
            <a:ext cx="2819400" cy="2667000"/>
            <a:chOff x="3888" y="2400"/>
            <a:chExt cx="1776" cy="1680"/>
          </a:xfrm>
        </p:grpSpPr>
        <p:grpSp>
          <p:nvGrpSpPr>
            <p:cNvPr id="21518" name="Group 10"/>
            <p:cNvGrpSpPr/>
            <p:nvPr/>
          </p:nvGrpSpPr>
          <p:grpSpPr>
            <a:xfrm>
              <a:off x="3888" y="2400"/>
              <a:ext cx="1776" cy="1680"/>
              <a:chOff x="1417" y="1151"/>
              <a:chExt cx="3191" cy="2833"/>
            </a:xfrm>
          </p:grpSpPr>
          <p:pic>
            <p:nvPicPr>
              <p:cNvPr id="21520" name="Picture 11" descr="girl2"/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3408" y="1247"/>
                <a:ext cx="960" cy="882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21521" name="Picture 12" descr="boy8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489" y="1199"/>
                <a:ext cx="775" cy="96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21522" name="Picture 13" descr="girl6"/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536" y="1151"/>
                <a:ext cx="784" cy="1104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21523" name="Picture 14" descr="P44_PLE2E2AC1"/>
              <p:cNvPicPr>
                <a:picLocks noChangeAspect="1"/>
              </p:cNvPicPr>
              <p:nvPr/>
            </p:nvPicPr>
            <p:blipFill>
              <a:blip r:embed="rId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38853" b="58221"/>
              <a:stretch>
                <a:fillRect/>
              </a:stretch>
            </p:blipFill>
            <p:spPr>
              <a:xfrm>
                <a:off x="2400" y="1871"/>
                <a:ext cx="949" cy="949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21524" name="Picture 15" descr="boy_9"/>
              <p:cNvPicPr>
                <a:picLocks noChangeAspect="1"/>
              </p:cNvPicPr>
              <p:nvPr/>
            </p:nvPicPr>
            <p:blipFill>
              <a:blip r:embed="rId7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37500" b="13924"/>
              <a:stretch>
                <a:fillRect/>
              </a:stretch>
            </p:blipFill>
            <p:spPr>
              <a:xfrm>
                <a:off x="3552" y="1967"/>
                <a:ext cx="720" cy="81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21525" name="Picture 16" descr="girl3"/>
              <p:cNvPicPr>
                <a:picLocks noChangeAspect="1"/>
              </p:cNvPicPr>
              <p:nvPr/>
            </p:nvPicPr>
            <p:blipFill>
              <a:blip r:embed="rId8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514" y="2015"/>
                <a:ext cx="746" cy="81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21526" name="Picture 17" descr="boy5"/>
              <p:cNvPicPr>
                <a:picLocks noChangeAspect="1"/>
              </p:cNvPicPr>
              <p:nvPr/>
            </p:nvPicPr>
            <p:blipFill>
              <a:blip r:embed="rId9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3360" y="2687"/>
                <a:ext cx="1248" cy="1095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21527" name="Picture 18" descr="boy1"/>
              <p:cNvPicPr>
                <a:picLocks noChangeAspect="1"/>
              </p:cNvPicPr>
              <p:nvPr/>
            </p:nvPicPr>
            <p:blipFill>
              <a:blip r:embed="rId10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417" y="2639"/>
                <a:ext cx="887" cy="1249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21528" name="Picture 19" descr="girl7"/>
              <p:cNvPicPr>
                <a:picLocks noChangeAspect="1"/>
              </p:cNvPicPr>
              <p:nvPr/>
            </p:nvPicPr>
            <p:blipFill>
              <a:blip r:embed="rId11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t="12500"/>
              <a:stretch>
                <a:fillRect/>
              </a:stretch>
            </p:blipFill>
            <p:spPr>
              <a:xfrm>
                <a:off x="2507" y="2736"/>
                <a:ext cx="901" cy="1248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  <p:sp>
          <p:nvSpPr>
            <p:cNvPr id="21519" name="Rectangle 20"/>
            <p:cNvSpPr/>
            <p:nvPr/>
          </p:nvSpPr>
          <p:spPr>
            <a:xfrm>
              <a:off x="3936" y="2400"/>
              <a:ext cx="1728" cy="1584"/>
            </a:xfrm>
            <a:prstGeom prst="rect">
              <a:avLst/>
            </a:prstGeom>
            <a:noFill/>
            <a:ln w="28575" cap="flat" cmpd="sng">
              <a:solidFill>
                <a:srgbClr val="80808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endParaRPr lang="zh-TW" altLang="en-US" dirty="0">
                <a:latin typeface="Arial" panose="020B0604020202020204" pitchFamily="34" charset="0"/>
                <a:ea typeface="PMingLiU" panose="02020500000000000000" pitchFamily="18" charset="-120"/>
              </a:endParaRPr>
            </a:p>
          </p:txBody>
        </p:sp>
      </p:grpSp>
      <p:sp>
        <p:nvSpPr>
          <p:cNvPr id="144405" name="AutoShape 21"/>
          <p:cNvSpPr/>
          <p:nvPr/>
        </p:nvSpPr>
        <p:spPr>
          <a:xfrm>
            <a:off x="6705600" y="4495800"/>
            <a:ext cx="990600" cy="17526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en-GB" altLang="x-none" dirty="0">
              <a:latin typeface="Arial" panose="020B0604020202020204" pitchFamily="34" charset="0"/>
            </a:endParaRPr>
          </a:p>
        </p:txBody>
      </p:sp>
      <p:sp>
        <p:nvSpPr>
          <p:cNvPr id="144406" name="Rectangle 22"/>
          <p:cNvSpPr/>
          <p:nvPr/>
        </p:nvSpPr>
        <p:spPr>
          <a:xfrm>
            <a:off x="381000" y="5257800"/>
            <a:ext cx="5486400" cy="990600"/>
          </a:xfrm>
          <a:prstGeom prst="rect">
            <a:avLst/>
          </a:prstGeom>
          <a:solidFill>
            <a:srgbClr val="FF9900"/>
          </a:solidFill>
          <a:ln w="9525">
            <a:noFill/>
          </a:ln>
        </p:spPr>
        <p:txBody>
          <a:bodyPr/>
          <a:p>
            <a:r>
              <a:rPr lang="en-US" altLang="zh-TW" sz="2800" dirty="0">
                <a:latin typeface="Comic Sans MS" panose="030F0702030302020204" pitchFamily="66" charset="0"/>
                <a:ea typeface="PMingLiU" panose="02020500000000000000" pitchFamily="18" charset="-120"/>
              </a:rPr>
              <a:t>You </a:t>
            </a:r>
            <a:r>
              <a:rPr lang="en-US" altLang="zh-TW" sz="2800" u="sng" dirty="0">
                <a:latin typeface="Comic Sans MS" panose="030F0702030302020204" pitchFamily="66" charset="0"/>
                <a:ea typeface="PMingLiU" panose="02020500000000000000" pitchFamily="18" charset="-120"/>
              </a:rPr>
              <a:t>cannot</a:t>
            </a:r>
            <a:r>
              <a:rPr lang="en-US" altLang="zh-TW" sz="2800" dirty="0">
                <a:latin typeface="Comic Sans MS" panose="030F0702030302020204" pitchFamily="66" charset="0"/>
                <a:ea typeface="PMingLiU" panose="02020500000000000000" pitchFamily="18" charset="-120"/>
              </a:rPr>
              <a:t> see the person when you sit </a:t>
            </a:r>
            <a:r>
              <a:rPr lang="en-US" altLang="zh-TW" sz="2800" i="1" dirty="0">
                <a:latin typeface="Comic Sans MS" panose="030F0702030302020204" pitchFamily="66" charset="0"/>
                <a:ea typeface="PMingLiU" panose="02020500000000000000" pitchFamily="18" charset="-120"/>
              </a:rPr>
              <a:t>in front of</a:t>
            </a:r>
            <a:r>
              <a:rPr lang="en-US" altLang="zh-TW" sz="2800" dirty="0">
                <a:latin typeface="Comic Sans MS" panose="030F0702030302020204" pitchFamily="66" charset="0"/>
                <a:ea typeface="PMingLiU" panose="02020500000000000000" pitchFamily="18" charset="-120"/>
              </a:rPr>
              <a:t> him / her.</a:t>
            </a:r>
            <a:endParaRPr lang="zh-TW" altLang="en-US" sz="2800" dirty="0"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sp>
        <p:nvSpPr>
          <p:cNvPr id="144407" name="Line 23"/>
          <p:cNvSpPr/>
          <p:nvPr/>
        </p:nvSpPr>
        <p:spPr>
          <a:xfrm flipV="1">
            <a:off x="3124200" y="2895600"/>
            <a:ext cx="0" cy="1066800"/>
          </a:xfrm>
          <a:prstGeom prst="line">
            <a:avLst/>
          </a:prstGeom>
          <a:ln w="38100" cap="flat" cmpd="sng">
            <a:solidFill>
              <a:srgbClr val="FF9900"/>
            </a:solidFill>
            <a:prstDash val="dash"/>
            <a:headEnd type="none" w="med" len="med"/>
            <a:tailEnd type="triangle" w="med" len="med"/>
          </a:ln>
        </p:spPr>
      </p:sp>
      <p:sp>
        <p:nvSpPr>
          <p:cNvPr id="144408" name="Text Box 24"/>
          <p:cNvSpPr txBox="1"/>
          <p:nvPr/>
        </p:nvSpPr>
        <p:spPr>
          <a:xfrm>
            <a:off x="2590800" y="2895600"/>
            <a:ext cx="457200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TW" altLang="en-US" sz="4800" dirty="0">
                <a:solidFill>
                  <a:srgbClr val="FF9900"/>
                </a:solidFill>
                <a:latin typeface="Comic Sans MS" panose="030F0702030302020204" pitchFamily="66" charset="0"/>
                <a:ea typeface="PMingLiU" panose="02020500000000000000" pitchFamily="18" charset="-120"/>
                <a:sym typeface="Wingdings" panose="05000000000000000000" pitchFamily="2" charset="2"/>
              </a:rPr>
              <a:t></a:t>
            </a:r>
            <a:endParaRPr lang="zh-TW" altLang="en-US" sz="4800" dirty="0">
              <a:solidFill>
                <a:srgbClr val="FF9900"/>
              </a:solidFill>
              <a:latin typeface="Comic Sans MS" panose="030F0702030302020204" pitchFamily="66" charset="0"/>
              <a:ea typeface="PMingLiU" panose="02020500000000000000" pitchFamily="18" charset="-120"/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444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440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4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4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/>
      <p:bldP spid="144392" grpId="0" animBg="1"/>
      <p:bldP spid="144405" grpId="0" animBg="1"/>
      <p:bldP spid="144406" grpId="0" animBg="1"/>
      <p:bldP spid="14440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Text Box 2"/>
          <p:cNvSpPr txBox="1"/>
          <p:nvPr/>
        </p:nvSpPr>
        <p:spPr>
          <a:xfrm>
            <a:off x="609600" y="304800"/>
            <a:ext cx="8305800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TW" sz="4800" b="1" dirty="0">
                <a:solidFill>
                  <a:srgbClr val="0000CC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Prepositions</a:t>
            </a:r>
            <a:endParaRPr lang="en-US" altLang="zh-TW" sz="4800" b="1" dirty="0">
              <a:solidFill>
                <a:srgbClr val="0000CC"/>
              </a:solidFill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pic>
        <p:nvPicPr>
          <p:cNvPr id="22531" name="Picture 3" descr="P44_PLE2E2AC1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8853" b="58221"/>
          <a:stretch>
            <a:fillRect/>
          </a:stretch>
        </p:blipFill>
        <p:spPr>
          <a:xfrm>
            <a:off x="1219200" y="2820988"/>
            <a:ext cx="1600200" cy="15986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532" name="Rectangle 6"/>
          <p:cNvSpPr/>
          <p:nvPr/>
        </p:nvSpPr>
        <p:spPr>
          <a:xfrm>
            <a:off x="1524000" y="2514600"/>
            <a:ext cx="10668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p>
            <a:pPr algn="ctr"/>
            <a:r>
              <a:rPr lang="en-US" altLang="zh-TW" sz="2800" dirty="0">
                <a:latin typeface="Comic Sans MS" panose="030F0702030302020204" pitchFamily="66" charset="0"/>
                <a:ea typeface="PMingLiU" panose="02020500000000000000" pitchFamily="18" charset="-120"/>
              </a:rPr>
              <a:t>Sam</a:t>
            </a:r>
            <a:endParaRPr lang="en-US" altLang="zh-TW" sz="2800" dirty="0"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sp>
        <p:nvSpPr>
          <p:cNvPr id="146441" name="Rectangle 9"/>
          <p:cNvSpPr/>
          <p:nvPr/>
        </p:nvSpPr>
        <p:spPr>
          <a:xfrm>
            <a:off x="609600" y="1219200"/>
            <a:ext cx="4800600" cy="9144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r>
              <a:rPr lang="en-US" altLang="zh-TW" sz="3200" dirty="0">
                <a:latin typeface="Comic Sans MS" panose="030F0702030302020204" pitchFamily="66" charset="0"/>
                <a:ea typeface="PMingLiU" panose="02020500000000000000" pitchFamily="18" charset="-120"/>
              </a:rPr>
              <a:t>Ken sits </a:t>
            </a:r>
            <a:r>
              <a:rPr lang="en-US" altLang="zh-TW" sz="3200" dirty="0">
                <a:solidFill>
                  <a:srgbClr val="FF0000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next to</a:t>
            </a:r>
            <a:r>
              <a:rPr lang="en-US" altLang="zh-TW" sz="3200" dirty="0">
                <a:latin typeface="Comic Sans MS" panose="030F0702030302020204" pitchFamily="66" charset="0"/>
                <a:ea typeface="PMingLiU" panose="02020500000000000000" pitchFamily="18" charset="-120"/>
              </a:rPr>
              <a:t> Sam. / Sam sits </a:t>
            </a:r>
            <a:r>
              <a:rPr lang="en-US" altLang="zh-TW" sz="3200" dirty="0">
                <a:solidFill>
                  <a:srgbClr val="FF0000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next to</a:t>
            </a:r>
            <a:r>
              <a:rPr lang="en-US" altLang="zh-TW" sz="3200" dirty="0">
                <a:latin typeface="Comic Sans MS" panose="030F0702030302020204" pitchFamily="66" charset="0"/>
                <a:ea typeface="PMingLiU" panose="02020500000000000000" pitchFamily="18" charset="-120"/>
              </a:rPr>
              <a:t> Ken.</a:t>
            </a:r>
            <a:endParaRPr lang="en-US" altLang="zh-TW" sz="3200" dirty="0"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sp>
        <p:nvSpPr>
          <p:cNvPr id="146443" name="AutoShape 11"/>
          <p:cNvSpPr/>
          <p:nvPr/>
        </p:nvSpPr>
        <p:spPr>
          <a:xfrm>
            <a:off x="2895600" y="3429000"/>
            <a:ext cx="685800" cy="457200"/>
          </a:xfrm>
          <a:prstGeom prst="leftRightArrow">
            <a:avLst>
              <a:gd name="adj1" fmla="val 50000"/>
              <a:gd name="adj2" fmla="val 30000"/>
            </a:avLst>
          </a:prstGeom>
          <a:solidFill>
            <a:srgbClr val="FF0000"/>
          </a:solidFill>
          <a:ln w="9525">
            <a:noFill/>
          </a:ln>
        </p:spPr>
        <p:txBody>
          <a:bodyPr wrap="none" anchor="ctr"/>
          <a:p>
            <a:endParaRPr lang="en-GB" altLang="x-none" dirty="0">
              <a:latin typeface="Arial" panose="020B0604020202020204" pitchFamily="34" charset="0"/>
            </a:endParaRPr>
          </a:p>
        </p:txBody>
      </p:sp>
      <p:pic>
        <p:nvPicPr>
          <p:cNvPr id="22535" name="Picture 12" descr="boy_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7500" b="13924"/>
          <a:stretch>
            <a:fillRect/>
          </a:stretch>
        </p:blipFill>
        <p:spPr>
          <a:xfrm>
            <a:off x="3733800" y="2971800"/>
            <a:ext cx="1279525" cy="1447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536" name="Rectangle 13"/>
          <p:cNvSpPr/>
          <p:nvPr/>
        </p:nvSpPr>
        <p:spPr>
          <a:xfrm>
            <a:off x="3886200" y="2514600"/>
            <a:ext cx="10668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p>
            <a:pPr algn="ctr"/>
            <a:r>
              <a:rPr lang="en-US" altLang="zh-TW" sz="2800" dirty="0">
                <a:latin typeface="Comic Sans MS" panose="030F0702030302020204" pitchFamily="66" charset="0"/>
                <a:ea typeface="PMingLiU" panose="02020500000000000000" pitchFamily="18" charset="-120"/>
              </a:rPr>
              <a:t>Ken</a:t>
            </a:r>
            <a:endParaRPr lang="en-US" altLang="zh-TW" sz="2800" dirty="0"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grpSp>
        <p:nvGrpSpPr>
          <p:cNvPr id="22537" name="Group 14"/>
          <p:cNvGrpSpPr/>
          <p:nvPr/>
        </p:nvGrpSpPr>
        <p:grpSpPr>
          <a:xfrm>
            <a:off x="5867400" y="3733800"/>
            <a:ext cx="2819400" cy="2667000"/>
            <a:chOff x="3888" y="2400"/>
            <a:chExt cx="1776" cy="1680"/>
          </a:xfrm>
        </p:grpSpPr>
        <p:grpSp>
          <p:nvGrpSpPr>
            <p:cNvPr id="22547" name="Group 15"/>
            <p:cNvGrpSpPr/>
            <p:nvPr/>
          </p:nvGrpSpPr>
          <p:grpSpPr>
            <a:xfrm>
              <a:off x="3888" y="2400"/>
              <a:ext cx="1776" cy="1680"/>
              <a:chOff x="1417" y="1151"/>
              <a:chExt cx="3191" cy="2833"/>
            </a:xfrm>
          </p:grpSpPr>
          <p:pic>
            <p:nvPicPr>
              <p:cNvPr id="22549" name="Picture 16" descr="girl2"/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3408" y="1247"/>
                <a:ext cx="960" cy="882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22550" name="Picture 17" descr="boy8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489" y="1199"/>
                <a:ext cx="775" cy="96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22551" name="Picture 18" descr="girl6"/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536" y="1151"/>
                <a:ext cx="784" cy="1104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22552" name="Picture 19" descr="P44_PLE2E2AC1"/>
              <p:cNvPicPr>
                <a:picLocks noChangeAspect="1"/>
              </p:cNvPicPr>
              <p:nvPr/>
            </p:nvPicPr>
            <p:blipFill>
              <a:blip r:embed="rId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38853" b="58221"/>
              <a:stretch>
                <a:fillRect/>
              </a:stretch>
            </p:blipFill>
            <p:spPr>
              <a:xfrm>
                <a:off x="2400" y="1871"/>
                <a:ext cx="949" cy="949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22553" name="Picture 20" descr="boy_9"/>
              <p:cNvPicPr>
                <a:picLocks noChangeAspect="1"/>
              </p:cNvPicPr>
              <p:nvPr/>
            </p:nvPicPr>
            <p:blipFill>
              <a:blip r:embed="rId7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37500" b="13924"/>
              <a:stretch>
                <a:fillRect/>
              </a:stretch>
            </p:blipFill>
            <p:spPr>
              <a:xfrm>
                <a:off x="3552" y="1967"/>
                <a:ext cx="720" cy="81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22554" name="Picture 21" descr="girl3"/>
              <p:cNvPicPr>
                <a:picLocks noChangeAspect="1"/>
              </p:cNvPicPr>
              <p:nvPr/>
            </p:nvPicPr>
            <p:blipFill>
              <a:blip r:embed="rId8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514" y="2015"/>
                <a:ext cx="746" cy="81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22555" name="Picture 22" descr="boy5"/>
              <p:cNvPicPr>
                <a:picLocks noChangeAspect="1"/>
              </p:cNvPicPr>
              <p:nvPr/>
            </p:nvPicPr>
            <p:blipFill>
              <a:blip r:embed="rId9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3360" y="2687"/>
                <a:ext cx="1248" cy="1095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22556" name="Picture 23" descr="boy1"/>
              <p:cNvPicPr>
                <a:picLocks noChangeAspect="1"/>
              </p:cNvPicPr>
              <p:nvPr/>
            </p:nvPicPr>
            <p:blipFill>
              <a:blip r:embed="rId10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417" y="2639"/>
                <a:ext cx="887" cy="1249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22557" name="Picture 24" descr="girl7"/>
              <p:cNvPicPr>
                <a:picLocks noChangeAspect="1"/>
              </p:cNvPicPr>
              <p:nvPr/>
            </p:nvPicPr>
            <p:blipFill>
              <a:blip r:embed="rId11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t="12500"/>
              <a:stretch>
                <a:fillRect/>
              </a:stretch>
            </p:blipFill>
            <p:spPr>
              <a:xfrm>
                <a:off x="2507" y="2736"/>
                <a:ext cx="901" cy="1248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  <p:sp>
          <p:nvSpPr>
            <p:cNvPr id="22548" name="Rectangle 25"/>
            <p:cNvSpPr/>
            <p:nvPr/>
          </p:nvSpPr>
          <p:spPr>
            <a:xfrm>
              <a:off x="3936" y="2400"/>
              <a:ext cx="1728" cy="1584"/>
            </a:xfrm>
            <a:prstGeom prst="rect">
              <a:avLst/>
            </a:prstGeom>
            <a:noFill/>
            <a:ln w="28575" cap="flat" cmpd="sng">
              <a:solidFill>
                <a:srgbClr val="80808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endParaRPr lang="zh-TW" altLang="en-US" dirty="0">
                <a:latin typeface="Arial" panose="020B0604020202020204" pitchFamily="34" charset="0"/>
                <a:ea typeface="PMingLiU" panose="02020500000000000000" pitchFamily="18" charset="-120"/>
              </a:endParaRPr>
            </a:p>
          </p:txBody>
        </p:sp>
      </p:grpSp>
      <p:sp>
        <p:nvSpPr>
          <p:cNvPr id="146458" name="AutoShape 26"/>
          <p:cNvSpPr/>
          <p:nvPr/>
        </p:nvSpPr>
        <p:spPr>
          <a:xfrm>
            <a:off x="6705600" y="4495800"/>
            <a:ext cx="1828800" cy="7620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en-GB" altLang="x-none" dirty="0">
              <a:latin typeface="Arial" panose="020B0604020202020204" pitchFamily="34" charset="0"/>
            </a:endParaRPr>
          </a:p>
        </p:txBody>
      </p:sp>
      <p:sp>
        <p:nvSpPr>
          <p:cNvPr id="146459" name="AutoShape 27"/>
          <p:cNvSpPr/>
          <p:nvPr/>
        </p:nvSpPr>
        <p:spPr>
          <a:xfrm>
            <a:off x="457200" y="4648200"/>
            <a:ext cx="3962400" cy="685800"/>
          </a:xfrm>
          <a:prstGeom prst="wedgeRoundRectCallout">
            <a:avLst>
              <a:gd name="adj1" fmla="val -10685"/>
              <a:gd name="adj2" fmla="val -159167"/>
              <a:gd name="adj3" fmla="val 16667"/>
            </a:avLst>
          </a:prstGeom>
          <a:solidFill>
            <a:schemeClr val="bg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r>
              <a:rPr lang="en-US" altLang="zh-TW" sz="3200" dirty="0">
                <a:latin typeface="Comic Sans MS" panose="030F0702030302020204" pitchFamily="66" charset="0"/>
                <a:ea typeface="PMingLiU" panose="02020500000000000000" pitchFamily="18" charset="-120"/>
              </a:rPr>
              <a:t>Ken sits </a:t>
            </a:r>
            <a:r>
              <a:rPr lang="en-US" altLang="zh-TW" sz="3200" dirty="0">
                <a:solidFill>
                  <a:srgbClr val="FF0000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on my left</a:t>
            </a:r>
            <a:r>
              <a:rPr lang="en-US" altLang="zh-TW" sz="3200" dirty="0">
                <a:latin typeface="Comic Sans MS" panose="030F0702030302020204" pitchFamily="66" charset="0"/>
                <a:ea typeface="PMingLiU" panose="02020500000000000000" pitchFamily="18" charset="-120"/>
              </a:rPr>
              <a:t>.</a:t>
            </a:r>
            <a:endParaRPr lang="en-US" altLang="zh-TW" sz="3200" dirty="0"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grpSp>
        <p:nvGrpSpPr>
          <p:cNvPr id="146465" name="Group 33"/>
          <p:cNvGrpSpPr/>
          <p:nvPr/>
        </p:nvGrpSpPr>
        <p:grpSpPr>
          <a:xfrm>
            <a:off x="2362200" y="2209800"/>
            <a:ext cx="1752600" cy="990600"/>
            <a:chOff x="1632" y="1104"/>
            <a:chExt cx="1104" cy="624"/>
          </a:xfrm>
        </p:grpSpPr>
        <p:sp>
          <p:nvSpPr>
            <p:cNvPr id="22545" name="AutoShape 29"/>
            <p:cNvSpPr/>
            <p:nvPr/>
          </p:nvSpPr>
          <p:spPr>
            <a:xfrm>
              <a:off x="1920" y="1344"/>
              <a:ext cx="432" cy="384"/>
            </a:xfrm>
            <a:prstGeom prst="rightArrow">
              <a:avLst>
                <a:gd name="adj1" fmla="val 50000"/>
                <a:gd name="adj2" fmla="val 36979"/>
              </a:avLst>
            </a:prstGeom>
            <a:solidFill>
              <a:srgbClr val="FF0000"/>
            </a:solidFill>
            <a:ln w="9525">
              <a:noFill/>
            </a:ln>
          </p:spPr>
          <p:txBody>
            <a:bodyPr wrap="none" anchor="ctr"/>
            <a:p>
              <a:endParaRPr lang="en-GB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22546" name="Text Box 30"/>
            <p:cNvSpPr txBox="1"/>
            <p:nvPr/>
          </p:nvSpPr>
          <p:spPr>
            <a:xfrm>
              <a:off x="1632" y="1104"/>
              <a:ext cx="110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TW" sz="2400" dirty="0">
                  <a:solidFill>
                    <a:srgbClr val="FF0000"/>
                  </a:solidFill>
                  <a:latin typeface="Comic Sans MS" panose="030F0702030302020204" pitchFamily="66" charset="0"/>
                  <a:ea typeface="PMingLiU" panose="02020500000000000000" pitchFamily="18" charset="-120"/>
                </a:rPr>
                <a:t>Sam’s left</a:t>
              </a:r>
              <a:endParaRPr lang="en-US" altLang="zh-TW" sz="2400" dirty="0">
                <a:solidFill>
                  <a:srgbClr val="FF0000"/>
                </a:solidFill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</p:grpSp>
      <p:grpSp>
        <p:nvGrpSpPr>
          <p:cNvPr id="146466" name="Group 34"/>
          <p:cNvGrpSpPr/>
          <p:nvPr/>
        </p:nvGrpSpPr>
        <p:grpSpPr>
          <a:xfrm>
            <a:off x="381000" y="2209800"/>
            <a:ext cx="1828800" cy="990600"/>
            <a:chOff x="384" y="1104"/>
            <a:chExt cx="1152" cy="624"/>
          </a:xfrm>
        </p:grpSpPr>
        <p:sp>
          <p:nvSpPr>
            <p:cNvPr id="22543" name="Text Box 31"/>
            <p:cNvSpPr txBox="1"/>
            <p:nvPr/>
          </p:nvSpPr>
          <p:spPr>
            <a:xfrm>
              <a:off x="384" y="1104"/>
              <a:ext cx="115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TW" sz="2400" dirty="0">
                  <a:solidFill>
                    <a:srgbClr val="FF0000"/>
                  </a:solidFill>
                  <a:latin typeface="Comic Sans MS" panose="030F0702030302020204" pitchFamily="66" charset="0"/>
                  <a:ea typeface="PMingLiU" panose="02020500000000000000" pitchFamily="18" charset="-120"/>
                </a:rPr>
                <a:t>Sam’s right</a:t>
              </a:r>
              <a:endParaRPr lang="en-US" altLang="zh-TW" sz="2400" dirty="0">
                <a:solidFill>
                  <a:srgbClr val="FF0000"/>
                </a:solidFill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22544" name="AutoShape 32"/>
            <p:cNvSpPr/>
            <p:nvPr/>
          </p:nvSpPr>
          <p:spPr>
            <a:xfrm flipH="1">
              <a:off x="624" y="1344"/>
              <a:ext cx="432" cy="384"/>
            </a:xfrm>
            <a:prstGeom prst="rightArrow">
              <a:avLst>
                <a:gd name="adj1" fmla="val 50000"/>
                <a:gd name="adj2" fmla="val 36979"/>
              </a:avLst>
            </a:prstGeom>
            <a:solidFill>
              <a:srgbClr val="FF0000"/>
            </a:solidFill>
            <a:ln w="9525">
              <a:noFill/>
            </a:ln>
          </p:spPr>
          <p:txBody>
            <a:bodyPr wrap="none" anchor="ctr"/>
            <a:p>
              <a:endParaRPr lang="en-GB" altLang="x-none" dirty="0">
                <a:latin typeface="Arial" panose="020B0604020202020204" pitchFamily="34" charset="0"/>
              </a:endParaRPr>
            </a:p>
          </p:txBody>
        </p:sp>
      </p:grpSp>
      <p:sp>
        <p:nvSpPr>
          <p:cNvPr id="146467" name="Rectangle 35"/>
          <p:cNvSpPr/>
          <p:nvPr/>
        </p:nvSpPr>
        <p:spPr>
          <a:xfrm>
            <a:off x="762000" y="5638800"/>
            <a:ext cx="4343400" cy="609600"/>
          </a:xfrm>
          <a:prstGeom prst="rect">
            <a:avLst/>
          </a:prstGeom>
          <a:solidFill>
            <a:srgbClr val="FF9900"/>
          </a:solidFill>
          <a:ln w="9525">
            <a:noFill/>
          </a:ln>
        </p:spPr>
        <p:txBody>
          <a:bodyPr/>
          <a:p>
            <a:pPr algn="ctr"/>
            <a:r>
              <a:rPr lang="en-US" altLang="zh-TW" sz="2800" i="1" dirty="0">
                <a:latin typeface="Comic Sans MS" panose="030F0702030302020204" pitchFamily="66" charset="0"/>
                <a:ea typeface="PMingLiU" panose="02020500000000000000" pitchFamily="18" charset="-120"/>
              </a:rPr>
              <a:t>on my left </a:t>
            </a:r>
            <a:r>
              <a:rPr lang="en-US" altLang="zh-TW" sz="2800" dirty="0">
                <a:latin typeface="Comic Sans MS" panose="030F0702030302020204" pitchFamily="66" charset="0"/>
                <a:ea typeface="PMingLiU" panose="02020500000000000000" pitchFamily="18" charset="-120"/>
              </a:rPr>
              <a:t>=</a:t>
            </a:r>
            <a:r>
              <a:rPr lang="en-US" altLang="zh-TW" sz="2800" i="1" dirty="0">
                <a:latin typeface="Comic Sans MS" panose="030F0702030302020204" pitchFamily="66" charset="0"/>
                <a:ea typeface="PMingLiU" panose="02020500000000000000" pitchFamily="18" charset="-120"/>
              </a:rPr>
              <a:t> next to me</a:t>
            </a:r>
            <a:endParaRPr lang="zh-TW" altLang="en-US" sz="2800" i="1" dirty="0"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6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2" dur="1000"/>
                                        <p:tgtEl>
                                          <p:spTgt spid="14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41" grpId="0"/>
      <p:bldP spid="146443" grpId="0" animBg="1"/>
      <p:bldP spid="146443" grpId="1" animBg="1"/>
      <p:bldP spid="146458" grpId="0" animBg="1"/>
      <p:bldP spid="146459" grpId="0" animBg="1"/>
      <p:bldP spid="14646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Text Box 2"/>
          <p:cNvSpPr txBox="1"/>
          <p:nvPr/>
        </p:nvSpPr>
        <p:spPr>
          <a:xfrm>
            <a:off x="609600" y="304800"/>
            <a:ext cx="8305800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TW" sz="4800" b="1" dirty="0">
                <a:solidFill>
                  <a:srgbClr val="0000CC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Prepositions</a:t>
            </a:r>
            <a:endParaRPr lang="en-US" altLang="zh-TW" sz="4800" b="1" dirty="0">
              <a:solidFill>
                <a:srgbClr val="0000CC"/>
              </a:solidFill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pic>
        <p:nvPicPr>
          <p:cNvPr id="23555" name="Picture 3" descr="P44_PLE2E2AC1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8853" b="58221"/>
          <a:stretch>
            <a:fillRect/>
          </a:stretch>
        </p:blipFill>
        <p:spPr>
          <a:xfrm>
            <a:off x="3505200" y="2820988"/>
            <a:ext cx="1600200" cy="15986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56" name="Rectangle 4"/>
          <p:cNvSpPr/>
          <p:nvPr/>
        </p:nvSpPr>
        <p:spPr>
          <a:xfrm>
            <a:off x="3810000" y="2514600"/>
            <a:ext cx="10668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p>
            <a:pPr algn="ctr"/>
            <a:r>
              <a:rPr lang="en-US" altLang="zh-TW" sz="2800" dirty="0">
                <a:latin typeface="Comic Sans MS" panose="030F0702030302020204" pitchFamily="66" charset="0"/>
                <a:ea typeface="PMingLiU" panose="02020500000000000000" pitchFamily="18" charset="-120"/>
              </a:rPr>
              <a:t>Sam</a:t>
            </a:r>
            <a:endParaRPr lang="en-US" altLang="zh-TW" sz="2800" dirty="0"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sp>
        <p:nvSpPr>
          <p:cNvPr id="151557" name="Rectangle 5"/>
          <p:cNvSpPr/>
          <p:nvPr/>
        </p:nvSpPr>
        <p:spPr>
          <a:xfrm>
            <a:off x="609600" y="1219200"/>
            <a:ext cx="5029200" cy="9144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r>
              <a:rPr lang="en-US" altLang="zh-TW" sz="3200" dirty="0">
                <a:latin typeface="Comic Sans MS" panose="030F0702030302020204" pitchFamily="66" charset="0"/>
                <a:ea typeface="PMingLiU" panose="02020500000000000000" pitchFamily="18" charset="-120"/>
              </a:rPr>
              <a:t>Sam sits </a:t>
            </a:r>
            <a:r>
              <a:rPr lang="en-US" altLang="zh-TW" sz="3200" dirty="0">
                <a:solidFill>
                  <a:srgbClr val="FF0000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next to</a:t>
            </a:r>
            <a:r>
              <a:rPr lang="en-US" altLang="zh-TW" sz="3200" dirty="0">
                <a:latin typeface="Comic Sans MS" panose="030F0702030302020204" pitchFamily="66" charset="0"/>
                <a:ea typeface="PMingLiU" panose="02020500000000000000" pitchFamily="18" charset="-120"/>
              </a:rPr>
              <a:t> Annie. / Annie sits </a:t>
            </a:r>
            <a:r>
              <a:rPr lang="en-US" altLang="zh-TW" sz="3200" dirty="0">
                <a:solidFill>
                  <a:srgbClr val="FF0000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next to</a:t>
            </a:r>
            <a:r>
              <a:rPr lang="en-US" altLang="zh-TW" sz="3200" dirty="0">
                <a:latin typeface="Comic Sans MS" panose="030F0702030302020204" pitchFamily="66" charset="0"/>
                <a:ea typeface="PMingLiU" panose="02020500000000000000" pitchFamily="18" charset="-120"/>
              </a:rPr>
              <a:t> Sam.</a:t>
            </a:r>
            <a:endParaRPr lang="en-US" altLang="zh-TW" sz="3200" dirty="0"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sp>
        <p:nvSpPr>
          <p:cNvPr id="151558" name="AutoShape 6"/>
          <p:cNvSpPr/>
          <p:nvPr/>
        </p:nvSpPr>
        <p:spPr>
          <a:xfrm>
            <a:off x="2895600" y="3429000"/>
            <a:ext cx="685800" cy="457200"/>
          </a:xfrm>
          <a:prstGeom prst="leftRightArrow">
            <a:avLst>
              <a:gd name="adj1" fmla="val 50000"/>
              <a:gd name="adj2" fmla="val 30000"/>
            </a:avLst>
          </a:prstGeom>
          <a:solidFill>
            <a:srgbClr val="FF0000"/>
          </a:solidFill>
          <a:ln w="9525">
            <a:noFill/>
          </a:ln>
        </p:spPr>
        <p:txBody>
          <a:bodyPr wrap="none" anchor="ctr"/>
          <a:p>
            <a:endParaRPr lang="en-GB" altLang="x-none" dirty="0">
              <a:latin typeface="Arial" panose="020B0604020202020204" pitchFamily="34" charset="0"/>
            </a:endParaRPr>
          </a:p>
        </p:txBody>
      </p:sp>
      <p:grpSp>
        <p:nvGrpSpPr>
          <p:cNvPr id="23559" name="Group 9"/>
          <p:cNvGrpSpPr/>
          <p:nvPr/>
        </p:nvGrpSpPr>
        <p:grpSpPr>
          <a:xfrm>
            <a:off x="5867400" y="3733800"/>
            <a:ext cx="2819400" cy="2667000"/>
            <a:chOff x="3888" y="2400"/>
            <a:chExt cx="1776" cy="1680"/>
          </a:xfrm>
        </p:grpSpPr>
        <p:grpSp>
          <p:nvGrpSpPr>
            <p:cNvPr id="23571" name="Group 10"/>
            <p:cNvGrpSpPr/>
            <p:nvPr/>
          </p:nvGrpSpPr>
          <p:grpSpPr>
            <a:xfrm>
              <a:off x="3888" y="2400"/>
              <a:ext cx="1776" cy="1680"/>
              <a:chOff x="1417" y="1151"/>
              <a:chExt cx="3191" cy="2833"/>
            </a:xfrm>
          </p:grpSpPr>
          <p:pic>
            <p:nvPicPr>
              <p:cNvPr id="23573" name="Picture 11" descr="girl2"/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3408" y="1247"/>
                <a:ext cx="960" cy="882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23574" name="Picture 12" descr="boy8"/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489" y="1199"/>
                <a:ext cx="775" cy="96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23575" name="Picture 13" descr="girl6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536" y="1151"/>
                <a:ext cx="784" cy="1104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23576" name="Picture 14" descr="P44_PLE2E2AC1"/>
              <p:cNvPicPr>
                <a:picLocks noChangeAspect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38853" b="58221"/>
              <a:stretch>
                <a:fillRect/>
              </a:stretch>
            </p:blipFill>
            <p:spPr>
              <a:xfrm>
                <a:off x="2400" y="1871"/>
                <a:ext cx="949" cy="949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23577" name="Picture 15" descr="boy_9"/>
              <p:cNvPicPr>
                <a:picLocks noChangeAspect="1"/>
              </p:cNvPicPr>
              <p:nvPr/>
            </p:nvPicPr>
            <p:blipFill>
              <a:blip r:embed="rId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37500" b="13924"/>
              <a:stretch>
                <a:fillRect/>
              </a:stretch>
            </p:blipFill>
            <p:spPr>
              <a:xfrm>
                <a:off x="3552" y="1967"/>
                <a:ext cx="720" cy="81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23578" name="Picture 16" descr="girl3"/>
              <p:cNvPicPr>
                <a:picLocks noChangeAspect="1"/>
              </p:cNvPicPr>
              <p:nvPr/>
            </p:nvPicPr>
            <p:blipFill>
              <a:blip r:embed="rId7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514" y="2015"/>
                <a:ext cx="746" cy="81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23579" name="Picture 17" descr="boy5"/>
              <p:cNvPicPr>
                <a:picLocks noChangeAspect="1"/>
              </p:cNvPicPr>
              <p:nvPr/>
            </p:nvPicPr>
            <p:blipFill>
              <a:blip r:embed="rId8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3360" y="2687"/>
                <a:ext cx="1248" cy="1095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23580" name="Picture 18" descr="boy1"/>
              <p:cNvPicPr>
                <a:picLocks noChangeAspect="1"/>
              </p:cNvPicPr>
              <p:nvPr/>
            </p:nvPicPr>
            <p:blipFill>
              <a:blip r:embed="rId9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417" y="2639"/>
                <a:ext cx="887" cy="1249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23581" name="Picture 19" descr="girl7"/>
              <p:cNvPicPr>
                <a:picLocks noChangeAspect="1"/>
              </p:cNvPicPr>
              <p:nvPr/>
            </p:nvPicPr>
            <p:blipFill>
              <a:blip r:embed="rId10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t="12500"/>
              <a:stretch>
                <a:fillRect/>
              </a:stretch>
            </p:blipFill>
            <p:spPr>
              <a:xfrm>
                <a:off x="2507" y="2736"/>
                <a:ext cx="901" cy="1248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  <p:sp>
          <p:nvSpPr>
            <p:cNvPr id="23572" name="Rectangle 20"/>
            <p:cNvSpPr/>
            <p:nvPr/>
          </p:nvSpPr>
          <p:spPr>
            <a:xfrm>
              <a:off x="3936" y="2400"/>
              <a:ext cx="1728" cy="1584"/>
            </a:xfrm>
            <a:prstGeom prst="rect">
              <a:avLst/>
            </a:prstGeom>
            <a:noFill/>
            <a:ln w="28575" cap="flat" cmpd="sng">
              <a:solidFill>
                <a:srgbClr val="80808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/>
              <a:endParaRPr lang="zh-TW" altLang="en-US" dirty="0">
                <a:latin typeface="Arial" panose="020B0604020202020204" pitchFamily="34" charset="0"/>
                <a:ea typeface="PMingLiU" panose="02020500000000000000" pitchFamily="18" charset="-120"/>
              </a:endParaRPr>
            </a:p>
          </p:txBody>
        </p:sp>
      </p:grpSp>
      <p:sp>
        <p:nvSpPr>
          <p:cNvPr id="151573" name="AutoShape 21"/>
          <p:cNvSpPr/>
          <p:nvPr/>
        </p:nvSpPr>
        <p:spPr>
          <a:xfrm>
            <a:off x="5867400" y="4495800"/>
            <a:ext cx="1828800" cy="7620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en-GB" altLang="x-none" dirty="0">
              <a:latin typeface="Arial" panose="020B0604020202020204" pitchFamily="34" charset="0"/>
            </a:endParaRPr>
          </a:p>
        </p:txBody>
      </p:sp>
      <p:pic>
        <p:nvPicPr>
          <p:cNvPr id="23561" name="Picture 22" descr="girl3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22350" y="2971800"/>
            <a:ext cx="1395413" cy="1524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62" name="Rectangle 23"/>
          <p:cNvSpPr/>
          <p:nvPr/>
        </p:nvSpPr>
        <p:spPr>
          <a:xfrm>
            <a:off x="1250950" y="2514600"/>
            <a:ext cx="10668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p>
            <a:pPr algn="ctr"/>
            <a:r>
              <a:rPr lang="en-US" altLang="zh-TW" sz="2800" dirty="0">
                <a:latin typeface="Comic Sans MS" panose="030F0702030302020204" pitchFamily="66" charset="0"/>
                <a:ea typeface="PMingLiU" panose="02020500000000000000" pitchFamily="18" charset="-120"/>
              </a:rPr>
              <a:t>Annie</a:t>
            </a:r>
            <a:endParaRPr lang="en-US" altLang="zh-TW" sz="2800" dirty="0"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sp>
        <p:nvSpPr>
          <p:cNvPr id="151576" name="AutoShape 24"/>
          <p:cNvSpPr/>
          <p:nvPr/>
        </p:nvSpPr>
        <p:spPr>
          <a:xfrm>
            <a:off x="838200" y="4724400"/>
            <a:ext cx="4648200" cy="685800"/>
          </a:xfrm>
          <a:prstGeom prst="wedgeRoundRectCallout">
            <a:avLst>
              <a:gd name="adj1" fmla="val 28861"/>
              <a:gd name="adj2" fmla="val -178889"/>
              <a:gd name="adj3" fmla="val 16667"/>
            </a:avLst>
          </a:prstGeom>
          <a:solidFill>
            <a:schemeClr val="bg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r>
              <a:rPr lang="en-US" altLang="zh-TW" sz="3200" dirty="0">
                <a:latin typeface="Comic Sans MS" panose="030F0702030302020204" pitchFamily="66" charset="0"/>
                <a:ea typeface="PMingLiU" panose="02020500000000000000" pitchFamily="18" charset="-120"/>
              </a:rPr>
              <a:t>Annie sits </a:t>
            </a:r>
            <a:r>
              <a:rPr lang="en-US" altLang="zh-TW" sz="3200" dirty="0">
                <a:solidFill>
                  <a:srgbClr val="FF0000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on my right</a:t>
            </a:r>
            <a:r>
              <a:rPr lang="en-US" altLang="zh-TW" sz="3200" dirty="0">
                <a:latin typeface="Comic Sans MS" panose="030F0702030302020204" pitchFamily="66" charset="0"/>
                <a:ea typeface="PMingLiU" panose="02020500000000000000" pitchFamily="18" charset="-120"/>
              </a:rPr>
              <a:t>.</a:t>
            </a:r>
            <a:endParaRPr lang="en-US" altLang="zh-TW" sz="3200" dirty="0"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grpSp>
        <p:nvGrpSpPr>
          <p:cNvPr id="151577" name="Group 25"/>
          <p:cNvGrpSpPr/>
          <p:nvPr/>
        </p:nvGrpSpPr>
        <p:grpSpPr>
          <a:xfrm>
            <a:off x="4648200" y="2209800"/>
            <a:ext cx="1752600" cy="990600"/>
            <a:chOff x="1632" y="1104"/>
            <a:chExt cx="1104" cy="624"/>
          </a:xfrm>
        </p:grpSpPr>
        <p:sp>
          <p:nvSpPr>
            <p:cNvPr id="23569" name="AutoShape 26"/>
            <p:cNvSpPr/>
            <p:nvPr/>
          </p:nvSpPr>
          <p:spPr>
            <a:xfrm>
              <a:off x="1920" y="1344"/>
              <a:ext cx="432" cy="384"/>
            </a:xfrm>
            <a:prstGeom prst="rightArrow">
              <a:avLst>
                <a:gd name="adj1" fmla="val 50000"/>
                <a:gd name="adj2" fmla="val 36979"/>
              </a:avLst>
            </a:prstGeom>
            <a:solidFill>
              <a:srgbClr val="FF0000"/>
            </a:solidFill>
            <a:ln w="9525">
              <a:noFill/>
            </a:ln>
          </p:spPr>
          <p:txBody>
            <a:bodyPr wrap="none" anchor="ctr"/>
            <a:p>
              <a:endParaRPr lang="en-GB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23570" name="Text Box 27"/>
            <p:cNvSpPr txBox="1"/>
            <p:nvPr/>
          </p:nvSpPr>
          <p:spPr>
            <a:xfrm>
              <a:off x="1632" y="1104"/>
              <a:ext cx="110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TW" sz="2400" dirty="0">
                  <a:solidFill>
                    <a:srgbClr val="FF0000"/>
                  </a:solidFill>
                  <a:latin typeface="Comic Sans MS" panose="030F0702030302020204" pitchFamily="66" charset="0"/>
                  <a:ea typeface="PMingLiU" panose="02020500000000000000" pitchFamily="18" charset="-120"/>
                </a:rPr>
                <a:t>Sam’s left</a:t>
              </a:r>
              <a:endParaRPr lang="en-US" altLang="zh-TW" sz="2400" dirty="0">
                <a:solidFill>
                  <a:srgbClr val="FF0000"/>
                </a:solidFill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</p:grpSp>
      <p:grpSp>
        <p:nvGrpSpPr>
          <p:cNvPr id="151580" name="Group 28"/>
          <p:cNvGrpSpPr/>
          <p:nvPr/>
        </p:nvGrpSpPr>
        <p:grpSpPr>
          <a:xfrm>
            <a:off x="2514600" y="2209800"/>
            <a:ext cx="1828800" cy="990600"/>
            <a:chOff x="384" y="1104"/>
            <a:chExt cx="1152" cy="624"/>
          </a:xfrm>
        </p:grpSpPr>
        <p:sp>
          <p:nvSpPr>
            <p:cNvPr id="23567" name="Text Box 29"/>
            <p:cNvSpPr txBox="1"/>
            <p:nvPr/>
          </p:nvSpPr>
          <p:spPr>
            <a:xfrm>
              <a:off x="384" y="1104"/>
              <a:ext cx="115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TW" sz="2400" dirty="0">
                  <a:solidFill>
                    <a:srgbClr val="FF0000"/>
                  </a:solidFill>
                  <a:latin typeface="Comic Sans MS" panose="030F0702030302020204" pitchFamily="66" charset="0"/>
                  <a:ea typeface="PMingLiU" panose="02020500000000000000" pitchFamily="18" charset="-120"/>
                </a:rPr>
                <a:t>Sam’s right</a:t>
              </a:r>
              <a:endParaRPr lang="en-US" altLang="zh-TW" sz="2400" dirty="0">
                <a:solidFill>
                  <a:srgbClr val="FF0000"/>
                </a:solidFill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23568" name="AutoShape 30"/>
            <p:cNvSpPr/>
            <p:nvPr/>
          </p:nvSpPr>
          <p:spPr>
            <a:xfrm flipH="1">
              <a:off x="624" y="1344"/>
              <a:ext cx="432" cy="384"/>
            </a:xfrm>
            <a:prstGeom prst="rightArrow">
              <a:avLst>
                <a:gd name="adj1" fmla="val 50000"/>
                <a:gd name="adj2" fmla="val 36979"/>
              </a:avLst>
            </a:prstGeom>
            <a:solidFill>
              <a:srgbClr val="FF0000"/>
            </a:solidFill>
            <a:ln w="9525">
              <a:noFill/>
            </a:ln>
          </p:spPr>
          <p:txBody>
            <a:bodyPr wrap="none" anchor="ctr"/>
            <a:p>
              <a:endParaRPr lang="en-GB" altLang="x-none" dirty="0">
                <a:latin typeface="Arial" panose="020B0604020202020204" pitchFamily="34" charset="0"/>
              </a:endParaRPr>
            </a:p>
          </p:txBody>
        </p:sp>
      </p:grpSp>
      <p:sp>
        <p:nvSpPr>
          <p:cNvPr id="151583" name="Rectangle 31"/>
          <p:cNvSpPr/>
          <p:nvPr/>
        </p:nvSpPr>
        <p:spPr>
          <a:xfrm>
            <a:off x="762000" y="5638800"/>
            <a:ext cx="4343400" cy="609600"/>
          </a:xfrm>
          <a:prstGeom prst="rect">
            <a:avLst/>
          </a:prstGeom>
          <a:solidFill>
            <a:srgbClr val="FF9900"/>
          </a:solidFill>
          <a:ln w="9525">
            <a:noFill/>
          </a:ln>
        </p:spPr>
        <p:txBody>
          <a:bodyPr/>
          <a:p>
            <a:pPr algn="ctr"/>
            <a:r>
              <a:rPr lang="en-US" altLang="zh-TW" sz="2800" i="1" dirty="0">
                <a:latin typeface="Comic Sans MS" panose="030F0702030302020204" pitchFamily="66" charset="0"/>
                <a:ea typeface="PMingLiU" panose="02020500000000000000" pitchFamily="18" charset="-120"/>
              </a:rPr>
              <a:t>on my right </a:t>
            </a:r>
            <a:r>
              <a:rPr lang="en-US" altLang="zh-TW" sz="2800" dirty="0">
                <a:latin typeface="Comic Sans MS" panose="030F0702030302020204" pitchFamily="66" charset="0"/>
                <a:ea typeface="PMingLiU" panose="02020500000000000000" pitchFamily="18" charset="-120"/>
              </a:rPr>
              <a:t>=</a:t>
            </a:r>
            <a:r>
              <a:rPr lang="en-US" altLang="zh-TW" sz="2800" i="1" dirty="0">
                <a:latin typeface="Comic Sans MS" panose="030F0702030302020204" pitchFamily="66" charset="0"/>
                <a:ea typeface="PMingLiU" panose="02020500000000000000" pitchFamily="18" charset="-120"/>
              </a:rPr>
              <a:t> next to me</a:t>
            </a:r>
            <a:endParaRPr lang="zh-TW" altLang="en-US" sz="2800" i="1" dirty="0"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1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2" dur="10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7" grpId="0"/>
      <p:bldP spid="151558" grpId="0" animBg="1"/>
      <p:bldP spid="151558" grpId="1" animBg="1"/>
      <p:bldP spid="151573" grpId="0" animBg="1"/>
      <p:bldP spid="151576" grpId="0" animBg="1"/>
      <p:bldP spid="15158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Text Box 4"/>
          <p:cNvSpPr txBox="1"/>
          <p:nvPr/>
        </p:nvSpPr>
        <p:spPr>
          <a:xfrm>
            <a:off x="609600" y="304800"/>
            <a:ext cx="8305800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TW" sz="4800" b="1" dirty="0">
                <a:solidFill>
                  <a:srgbClr val="0000CC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Prepositions</a:t>
            </a:r>
            <a:endParaRPr lang="en-US" altLang="zh-TW" sz="4800" b="1" dirty="0">
              <a:solidFill>
                <a:srgbClr val="0000CC"/>
              </a:solidFill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pic>
        <p:nvPicPr>
          <p:cNvPr id="150533" name="Picture 5" descr="P13_PLE2E3BC1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4600" y="4191000"/>
            <a:ext cx="3733800" cy="2286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0534" name="Text Box 6"/>
          <p:cNvSpPr txBox="1"/>
          <p:nvPr/>
        </p:nvSpPr>
        <p:spPr>
          <a:xfrm>
            <a:off x="2651125" y="4437063"/>
            <a:ext cx="94773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zh-TW" sz="2400" dirty="0">
                <a:latin typeface="Comic Sans MS" panose="030F0702030302020204" pitchFamily="66" charset="0"/>
                <a:ea typeface="PMingLiU" panose="02020500000000000000" pitchFamily="18" charset="-120"/>
              </a:rPr>
              <a:t>left</a:t>
            </a:r>
            <a:endParaRPr lang="en-US" altLang="zh-TW" sz="2400" dirty="0"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sp>
        <p:nvSpPr>
          <p:cNvPr id="150535" name="Text Box 7"/>
          <p:cNvSpPr txBox="1"/>
          <p:nvPr/>
        </p:nvSpPr>
        <p:spPr>
          <a:xfrm>
            <a:off x="5092700" y="4503738"/>
            <a:ext cx="9540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zh-TW" sz="2400" dirty="0">
                <a:latin typeface="Comic Sans MS" panose="030F0702030302020204" pitchFamily="66" charset="0"/>
                <a:ea typeface="PMingLiU" panose="02020500000000000000" pitchFamily="18" charset="-120"/>
              </a:rPr>
              <a:t>right</a:t>
            </a:r>
            <a:endParaRPr lang="en-US" altLang="zh-TW" sz="2400" dirty="0"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sp>
        <p:nvSpPr>
          <p:cNvPr id="150537" name="Text Box 9"/>
          <p:cNvSpPr txBox="1"/>
          <p:nvPr/>
        </p:nvSpPr>
        <p:spPr>
          <a:xfrm>
            <a:off x="609600" y="1143000"/>
            <a:ext cx="8305800" cy="1570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273050" indent="-273050">
              <a:spcBef>
                <a:spcPct val="50000"/>
              </a:spcBef>
              <a:buClr>
                <a:schemeClr val="tx1"/>
              </a:buClr>
              <a:buChar char="•"/>
            </a:pPr>
            <a:r>
              <a:rPr lang="en-US" altLang="zh-TW" sz="3200" dirty="0">
                <a:latin typeface="Comic Sans MS" panose="030F0702030302020204" pitchFamily="66" charset="0"/>
                <a:ea typeface="PMingLiU" panose="02020500000000000000" pitchFamily="18" charset="-120"/>
              </a:rPr>
              <a:t>We use </a:t>
            </a:r>
            <a:r>
              <a:rPr lang="en-US" altLang="zh-TW" sz="3200" dirty="0">
                <a:solidFill>
                  <a:srgbClr val="FF0000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between </a:t>
            </a:r>
            <a:r>
              <a:rPr lang="en-US" altLang="zh-TW" sz="3200" dirty="0">
                <a:latin typeface="Comic Sans MS" panose="030F0702030302020204" pitchFamily="66" charset="0"/>
                <a:ea typeface="PMingLiU" panose="02020500000000000000" pitchFamily="18" charset="-120"/>
              </a:rPr>
              <a:t>/ </a:t>
            </a:r>
            <a:r>
              <a:rPr lang="en-US" altLang="zh-TW" sz="3200" dirty="0">
                <a:solidFill>
                  <a:srgbClr val="FF0000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in front of </a:t>
            </a:r>
            <a:r>
              <a:rPr lang="en-US" altLang="zh-TW" sz="3200" dirty="0">
                <a:latin typeface="Comic Sans MS" panose="030F0702030302020204" pitchFamily="66" charset="0"/>
                <a:ea typeface="PMingLiU" panose="02020500000000000000" pitchFamily="18" charset="-120"/>
              </a:rPr>
              <a:t>/</a:t>
            </a:r>
            <a:r>
              <a:rPr lang="en-US" altLang="zh-TW" sz="3200" dirty="0">
                <a:solidFill>
                  <a:srgbClr val="FF0000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 behind </a:t>
            </a:r>
            <a:r>
              <a:rPr lang="en-US" altLang="zh-TW" sz="3200" dirty="0">
                <a:latin typeface="Comic Sans MS" panose="030F0702030302020204" pitchFamily="66" charset="0"/>
                <a:ea typeface="PMingLiU" panose="02020500000000000000" pitchFamily="18" charset="-120"/>
              </a:rPr>
              <a:t>/</a:t>
            </a:r>
            <a:r>
              <a:rPr lang="en-US" altLang="zh-TW" sz="3200" dirty="0">
                <a:solidFill>
                  <a:srgbClr val="FF0000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 next to </a:t>
            </a:r>
            <a:r>
              <a:rPr lang="en-US" altLang="zh-TW" sz="3200" dirty="0">
                <a:latin typeface="Comic Sans MS" panose="030F0702030302020204" pitchFamily="66" charset="0"/>
                <a:ea typeface="PMingLiU" panose="02020500000000000000" pitchFamily="18" charset="-120"/>
              </a:rPr>
              <a:t>/</a:t>
            </a:r>
            <a:r>
              <a:rPr lang="en-US" altLang="zh-TW" sz="3200" dirty="0">
                <a:solidFill>
                  <a:srgbClr val="FF0000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 on my left </a:t>
            </a:r>
            <a:r>
              <a:rPr lang="en-US" altLang="zh-TW" sz="3200" dirty="0">
                <a:latin typeface="Comic Sans MS" panose="030F0702030302020204" pitchFamily="66" charset="0"/>
                <a:ea typeface="PMingLiU" panose="02020500000000000000" pitchFamily="18" charset="-120"/>
              </a:rPr>
              <a:t>/</a:t>
            </a:r>
            <a:r>
              <a:rPr lang="en-US" altLang="zh-TW" sz="3200" dirty="0">
                <a:solidFill>
                  <a:srgbClr val="FF0000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 right  </a:t>
            </a:r>
            <a:r>
              <a:rPr lang="en-US" altLang="zh-TW" sz="3200" dirty="0">
                <a:latin typeface="Comic Sans MS" panose="030F0702030302020204" pitchFamily="66" charset="0"/>
                <a:ea typeface="PMingLiU" panose="02020500000000000000" pitchFamily="18" charset="-120"/>
              </a:rPr>
              <a:t>to talk about positions.</a:t>
            </a:r>
            <a:endParaRPr lang="en-US" altLang="zh-TW" sz="3200" dirty="0"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sp>
        <p:nvSpPr>
          <p:cNvPr id="150538" name="Text Box 10"/>
          <p:cNvSpPr txBox="1"/>
          <p:nvPr/>
        </p:nvSpPr>
        <p:spPr>
          <a:xfrm>
            <a:off x="609600" y="2773363"/>
            <a:ext cx="83058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273050" indent="-273050">
              <a:spcBef>
                <a:spcPct val="50000"/>
              </a:spcBef>
              <a:buClr>
                <a:schemeClr val="tx1"/>
              </a:buClr>
              <a:buChar char="•"/>
            </a:pPr>
            <a:r>
              <a:rPr lang="en-US" altLang="zh-TW" sz="3200" dirty="0">
                <a:latin typeface="Comic Sans MS" panose="030F0702030302020204" pitchFamily="66" charset="0"/>
                <a:ea typeface="PMingLiU" panose="02020500000000000000" pitchFamily="18" charset="-120"/>
              </a:rPr>
              <a:t>Be careful with</a:t>
            </a:r>
            <a:r>
              <a:rPr lang="en-US" altLang="zh-TW" sz="3200" dirty="0">
                <a:solidFill>
                  <a:srgbClr val="FF0000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 on my left </a:t>
            </a:r>
            <a:r>
              <a:rPr lang="en-US" altLang="zh-TW" sz="3200" dirty="0">
                <a:latin typeface="Comic Sans MS" panose="030F0702030302020204" pitchFamily="66" charset="0"/>
                <a:ea typeface="PMingLiU" panose="02020500000000000000" pitchFamily="18" charset="-120"/>
              </a:rPr>
              <a:t>/</a:t>
            </a:r>
            <a:r>
              <a:rPr lang="en-US" altLang="zh-TW" sz="3200" dirty="0">
                <a:solidFill>
                  <a:srgbClr val="FF0000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 right</a:t>
            </a:r>
            <a:r>
              <a:rPr lang="en-US" altLang="zh-TW" sz="3200" dirty="0">
                <a:latin typeface="Comic Sans MS" panose="030F0702030302020204" pitchFamily="66" charset="0"/>
                <a:ea typeface="PMingLiU" panose="02020500000000000000" pitchFamily="18" charset="-120"/>
              </a:rPr>
              <a:t>.</a:t>
            </a:r>
            <a:endParaRPr lang="en-US" altLang="zh-TW" sz="3200" dirty="0"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grpSp>
        <p:nvGrpSpPr>
          <p:cNvPr id="150541" name="Group 13"/>
          <p:cNvGrpSpPr/>
          <p:nvPr/>
        </p:nvGrpSpPr>
        <p:grpSpPr>
          <a:xfrm>
            <a:off x="3200400" y="3505200"/>
            <a:ext cx="2286000" cy="1143000"/>
            <a:chOff x="2160" y="2208"/>
            <a:chExt cx="1440" cy="720"/>
          </a:xfrm>
        </p:grpSpPr>
        <p:sp>
          <p:nvSpPr>
            <p:cNvPr id="24589" name="Rectangle 11"/>
            <p:cNvSpPr/>
            <p:nvPr/>
          </p:nvSpPr>
          <p:spPr>
            <a:xfrm>
              <a:off x="2160" y="2208"/>
              <a:ext cx="1440" cy="384"/>
            </a:xfrm>
            <a:prstGeom prst="rect">
              <a:avLst/>
            </a:prstGeom>
            <a:solidFill>
              <a:srgbClr val="FF9900"/>
            </a:solidFill>
            <a:ln w="9525">
              <a:noFill/>
            </a:ln>
          </p:spPr>
          <p:txBody>
            <a:bodyPr/>
            <a:p>
              <a:pPr algn="ctr"/>
              <a:r>
                <a:rPr lang="en-US" altLang="zh-TW" sz="2800" dirty="0">
                  <a:latin typeface="Comic Sans MS" panose="030F0702030302020204" pitchFamily="66" charset="0"/>
                  <a:ea typeface="PMingLiU" panose="02020500000000000000" pitchFamily="18" charset="-120"/>
                </a:rPr>
                <a:t>Facing front</a:t>
              </a:r>
              <a:endParaRPr lang="zh-TW" altLang="en-US" sz="2800" dirty="0">
                <a:latin typeface="Comic Sans MS" panose="030F0702030302020204" pitchFamily="66" charset="0"/>
                <a:ea typeface="PMingLiU" panose="02020500000000000000" pitchFamily="18" charset="-120"/>
              </a:endParaRPr>
            </a:p>
          </p:txBody>
        </p:sp>
        <p:sp>
          <p:nvSpPr>
            <p:cNvPr id="24590" name="AutoShape 12"/>
            <p:cNvSpPr/>
            <p:nvPr/>
          </p:nvSpPr>
          <p:spPr>
            <a:xfrm rot="10800000">
              <a:off x="2736" y="2592"/>
              <a:ext cx="192" cy="336"/>
            </a:xfrm>
            <a:prstGeom prst="upArrow">
              <a:avLst>
                <a:gd name="adj1" fmla="val 50833"/>
                <a:gd name="adj2" fmla="val 54079"/>
              </a:avLst>
            </a:prstGeom>
            <a:solidFill>
              <a:srgbClr val="FF9900"/>
            </a:solidFill>
            <a:ln w="9525">
              <a:noFill/>
            </a:ln>
          </p:spPr>
          <p:txBody>
            <a:bodyPr wrap="none" anchor="ctr"/>
            <a:p>
              <a:endParaRPr lang="en-GB" altLang="x-none" dirty="0">
                <a:latin typeface="Arial" panose="020B0604020202020204" pitchFamily="34" charset="0"/>
              </a:endParaRPr>
            </a:p>
          </p:txBody>
        </p:sp>
      </p:grpSp>
      <p:sp>
        <p:nvSpPr>
          <p:cNvPr id="150542" name="Text Box 14"/>
          <p:cNvSpPr txBox="1"/>
          <p:nvPr/>
        </p:nvSpPr>
        <p:spPr>
          <a:xfrm>
            <a:off x="609600" y="5334000"/>
            <a:ext cx="25146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2400" dirty="0">
                <a:solidFill>
                  <a:srgbClr val="0000FF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This is the girl’s left hand.</a:t>
            </a:r>
            <a:endParaRPr lang="en-US" altLang="zh-TW" sz="2400" dirty="0">
              <a:solidFill>
                <a:srgbClr val="0000FF"/>
              </a:solidFill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sp>
        <p:nvSpPr>
          <p:cNvPr id="150543" name="Text Box 15"/>
          <p:cNvSpPr txBox="1"/>
          <p:nvPr/>
        </p:nvSpPr>
        <p:spPr>
          <a:xfrm>
            <a:off x="5334000" y="5410200"/>
            <a:ext cx="25146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TW" sz="2400" dirty="0">
                <a:solidFill>
                  <a:srgbClr val="0000FF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This is the girl’s right hand.</a:t>
            </a:r>
            <a:endParaRPr lang="en-US" altLang="zh-TW" sz="2400" dirty="0">
              <a:solidFill>
                <a:srgbClr val="0000FF"/>
              </a:solidFill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sp>
        <p:nvSpPr>
          <p:cNvPr id="150544" name="Line 16"/>
          <p:cNvSpPr/>
          <p:nvPr/>
        </p:nvSpPr>
        <p:spPr>
          <a:xfrm flipV="1">
            <a:off x="3124200" y="5181600"/>
            <a:ext cx="381000" cy="38100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50545" name="Line 17"/>
          <p:cNvSpPr/>
          <p:nvPr/>
        </p:nvSpPr>
        <p:spPr>
          <a:xfrm flipH="1" flipV="1">
            <a:off x="5029200" y="5181600"/>
            <a:ext cx="304800" cy="38100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0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0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50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0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5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0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4" grpId="0"/>
      <p:bldP spid="150535" grpId="0"/>
      <p:bldP spid="150537" grpId="0"/>
      <p:bldP spid="150538" grpId="0"/>
      <p:bldP spid="150542" grpId="0"/>
      <p:bldP spid="1505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Text Box 3"/>
          <p:cNvSpPr txBox="1"/>
          <p:nvPr/>
        </p:nvSpPr>
        <p:spPr>
          <a:xfrm>
            <a:off x="457200" y="242888"/>
            <a:ext cx="4117975" cy="8239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TW" sz="4800" b="1" dirty="0">
                <a:solidFill>
                  <a:srgbClr val="009900"/>
                </a:solidFill>
                <a:latin typeface="Arial Rounded MT Bold" panose="020F0704030504030204" pitchFamily="34" charset="0"/>
                <a:ea typeface="PMingLiU" panose="02020500000000000000" pitchFamily="18" charset="-120"/>
              </a:rPr>
              <a:t>Key structure</a:t>
            </a:r>
            <a:endParaRPr lang="en-US" altLang="zh-TW" sz="4800" b="1" dirty="0">
              <a:solidFill>
                <a:srgbClr val="009900"/>
              </a:solidFill>
              <a:latin typeface="Arial Rounded MT Bold" panose="020F0704030504030204" pitchFamily="34" charset="0"/>
              <a:ea typeface="PMingLiU" panose="02020500000000000000" pitchFamily="18" charset="-120"/>
            </a:endParaRPr>
          </a:p>
        </p:txBody>
      </p:sp>
      <p:sp>
        <p:nvSpPr>
          <p:cNvPr id="25603" name="Rectangle 4"/>
          <p:cNvSpPr/>
          <p:nvPr/>
        </p:nvSpPr>
        <p:spPr>
          <a:xfrm>
            <a:off x="533400" y="1295400"/>
            <a:ext cx="8001000" cy="3124200"/>
          </a:xfrm>
          <a:prstGeom prst="rect">
            <a:avLst/>
          </a:prstGeom>
          <a:solidFill>
            <a:schemeClr val="bg2"/>
          </a:solidFill>
          <a:ln w="19050" cap="flat" cmpd="sng">
            <a:solidFill>
              <a:srgbClr val="0099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en-GB" altLang="x-none" dirty="0">
              <a:latin typeface="Arial" panose="020B0604020202020204" pitchFamily="34" charset="0"/>
            </a:endParaRPr>
          </a:p>
        </p:txBody>
      </p:sp>
      <p:sp>
        <p:nvSpPr>
          <p:cNvPr id="25604" name="Text Box 5"/>
          <p:cNvSpPr txBox="1"/>
          <p:nvPr/>
        </p:nvSpPr>
        <p:spPr>
          <a:xfrm>
            <a:off x="2667000" y="1295400"/>
            <a:ext cx="1905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TW" sz="3200" dirty="0">
                <a:solidFill>
                  <a:srgbClr val="FF9900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between</a:t>
            </a:r>
            <a:endParaRPr lang="en-US" altLang="zh-TW" sz="3200" dirty="0"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sp>
        <p:nvSpPr>
          <p:cNvPr id="25605" name="Text Box 7"/>
          <p:cNvSpPr txBox="1"/>
          <p:nvPr/>
        </p:nvSpPr>
        <p:spPr>
          <a:xfrm>
            <a:off x="533400" y="2544763"/>
            <a:ext cx="21336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TW" sz="3200" dirty="0">
                <a:latin typeface="Comic Sans MS" panose="030F0702030302020204" pitchFamily="66" charset="0"/>
                <a:ea typeface="PMingLiU" panose="02020500000000000000" pitchFamily="18" charset="-120"/>
              </a:rPr>
              <a:t>Barry sits</a:t>
            </a:r>
            <a:endParaRPr lang="en-US" altLang="zh-TW" sz="3200" dirty="0"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sp>
        <p:nvSpPr>
          <p:cNvPr id="25606" name="Line 8"/>
          <p:cNvSpPr/>
          <p:nvPr/>
        </p:nvSpPr>
        <p:spPr>
          <a:xfrm>
            <a:off x="2667000" y="1295400"/>
            <a:ext cx="0" cy="3124200"/>
          </a:xfrm>
          <a:prstGeom prst="line">
            <a:avLst/>
          </a:prstGeom>
          <a:ln w="19050" cap="flat" cmpd="sng">
            <a:solidFill>
              <a:srgbClr val="0099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5607" name="Text Box 9"/>
          <p:cNvSpPr txBox="1"/>
          <p:nvPr/>
        </p:nvSpPr>
        <p:spPr>
          <a:xfrm>
            <a:off x="2667000" y="2544763"/>
            <a:ext cx="15240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TW" sz="3200" dirty="0">
                <a:solidFill>
                  <a:srgbClr val="FF9900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behind</a:t>
            </a:r>
            <a:endParaRPr lang="en-US" altLang="zh-TW" sz="3200" dirty="0"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sp>
        <p:nvSpPr>
          <p:cNvPr id="25608" name="Line 17"/>
          <p:cNvSpPr/>
          <p:nvPr/>
        </p:nvSpPr>
        <p:spPr>
          <a:xfrm>
            <a:off x="4953000" y="1295400"/>
            <a:ext cx="0" cy="2438400"/>
          </a:xfrm>
          <a:prstGeom prst="line">
            <a:avLst/>
          </a:prstGeom>
          <a:ln w="19050" cap="flat" cmpd="sng">
            <a:solidFill>
              <a:srgbClr val="0099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5609" name="Text Box 36"/>
          <p:cNvSpPr txBox="1"/>
          <p:nvPr/>
        </p:nvSpPr>
        <p:spPr>
          <a:xfrm>
            <a:off x="2667000" y="3154363"/>
            <a:ext cx="16764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TW" sz="3200" dirty="0">
                <a:solidFill>
                  <a:srgbClr val="FF9900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next to</a:t>
            </a:r>
            <a:endParaRPr lang="en-US" altLang="zh-TW" sz="3200" dirty="0"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sp>
        <p:nvSpPr>
          <p:cNvPr id="25610" name="Text Box 37"/>
          <p:cNvSpPr txBox="1"/>
          <p:nvPr/>
        </p:nvSpPr>
        <p:spPr>
          <a:xfrm>
            <a:off x="2667000" y="3763963"/>
            <a:ext cx="36576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TW" sz="3200" dirty="0">
                <a:solidFill>
                  <a:srgbClr val="FF9900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on my left </a:t>
            </a:r>
            <a:r>
              <a:rPr lang="en-US" altLang="zh-TW" sz="3200" dirty="0">
                <a:latin typeface="Comic Sans MS" panose="030F0702030302020204" pitchFamily="66" charset="0"/>
                <a:ea typeface="PMingLiU" panose="02020500000000000000" pitchFamily="18" charset="-120"/>
              </a:rPr>
              <a:t>/</a:t>
            </a:r>
            <a:r>
              <a:rPr lang="en-US" altLang="zh-TW" sz="3200" dirty="0">
                <a:solidFill>
                  <a:srgbClr val="FF9900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 right</a:t>
            </a:r>
            <a:r>
              <a:rPr lang="en-US" altLang="zh-TW" sz="3200" dirty="0">
                <a:latin typeface="Comic Sans MS" panose="030F0702030302020204" pitchFamily="66" charset="0"/>
                <a:ea typeface="PMingLiU" panose="02020500000000000000" pitchFamily="18" charset="-120"/>
              </a:rPr>
              <a:t>.</a:t>
            </a:r>
            <a:endParaRPr lang="en-US" altLang="zh-TW" sz="3200" dirty="0"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sp>
        <p:nvSpPr>
          <p:cNvPr id="25611" name="Text Box 38"/>
          <p:cNvSpPr txBox="1"/>
          <p:nvPr/>
        </p:nvSpPr>
        <p:spPr>
          <a:xfrm>
            <a:off x="2667000" y="1935163"/>
            <a:ext cx="22098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TW" sz="3200" dirty="0">
                <a:solidFill>
                  <a:srgbClr val="FF9900"/>
                </a:solidFill>
                <a:latin typeface="Comic Sans MS" panose="030F0702030302020204" pitchFamily="66" charset="0"/>
                <a:ea typeface="PMingLiU" panose="02020500000000000000" pitchFamily="18" charset="-120"/>
              </a:rPr>
              <a:t>in front of</a:t>
            </a:r>
            <a:endParaRPr lang="en-US" altLang="zh-TW" sz="3200" dirty="0"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sp>
        <p:nvSpPr>
          <p:cNvPr id="25612" name="Line 39"/>
          <p:cNvSpPr/>
          <p:nvPr/>
        </p:nvSpPr>
        <p:spPr>
          <a:xfrm>
            <a:off x="2667000" y="1905000"/>
            <a:ext cx="5867400" cy="0"/>
          </a:xfrm>
          <a:prstGeom prst="line">
            <a:avLst/>
          </a:prstGeom>
          <a:ln w="19050" cap="flat" cmpd="sng">
            <a:solidFill>
              <a:srgbClr val="0099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5613" name="Line 40"/>
          <p:cNvSpPr/>
          <p:nvPr/>
        </p:nvSpPr>
        <p:spPr>
          <a:xfrm>
            <a:off x="2667000" y="3733800"/>
            <a:ext cx="5867400" cy="0"/>
          </a:xfrm>
          <a:prstGeom prst="line">
            <a:avLst/>
          </a:prstGeom>
          <a:ln w="19050" cap="flat" cmpd="sng">
            <a:solidFill>
              <a:srgbClr val="0099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5614" name="Text Box 41"/>
          <p:cNvSpPr txBox="1"/>
          <p:nvPr/>
        </p:nvSpPr>
        <p:spPr>
          <a:xfrm>
            <a:off x="4953000" y="1295400"/>
            <a:ext cx="35814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TW" sz="3200" dirty="0">
                <a:latin typeface="Comic Sans MS" panose="030F0702030302020204" pitchFamily="66" charset="0"/>
                <a:ea typeface="PMingLiU" panose="02020500000000000000" pitchFamily="18" charset="-120"/>
              </a:rPr>
              <a:t>Dick and Fiona.</a:t>
            </a:r>
            <a:endParaRPr lang="en-US" altLang="zh-TW" sz="3200" dirty="0"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  <p:sp>
        <p:nvSpPr>
          <p:cNvPr id="25615" name="Text Box 42"/>
          <p:cNvSpPr txBox="1"/>
          <p:nvPr/>
        </p:nvSpPr>
        <p:spPr>
          <a:xfrm>
            <a:off x="4953000" y="2544763"/>
            <a:ext cx="35814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TW" sz="3200" dirty="0">
                <a:latin typeface="Comic Sans MS" panose="030F0702030302020204" pitchFamily="66" charset="0"/>
                <a:ea typeface="PMingLiU" panose="02020500000000000000" pitchFamily="18" charset="-120"/>
              </a:rPr>
              <a:t>Ron / me.</a:t>
            </a:r>
            <a:endParaRPr lang="en-US" altLang="zh-TW" sz="3200" dirty="0">
              <a:latin typeface="Comic Sans MS" panose="030F0702030302020204" pitchFamily="66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earson_blue">
  <a:themeElements>
    <a:clrScheme name="Pearson_blue 2">
      <a:dk1>
        <a:srgbClr val="000000"/>
      </a:dk1>
      <a:lt1>
        <a:srgbClr val="FBF5EA"/>
      </a:lt1>
      <a:dk2>
        <a:srgbClr val="364395"/>
      </a:dk2>
      <a:lt2>
        <a:srgbClr val="FFFFFF"/>
      </a:lt2>
      <a:accent1>
        <a:srgbClr val="364395"/>
      </a:accent1>
      <a:accent2>
        <a:srgbClr val="5E69AA"/>
      </a:accent2>
      <a:accent3>
        <a:srgbClr val="FDF9F3"/>
      </a:accent3>
      <a:accent4>
        <a:srgbClr val="000000"/>
      </a:accent4>
      <a:accent5>
        <a:srgbClr val="AEB0C8"/>
      </a:accent5>
      <a:accent6>
        <a:srgbClr val="545E9A"/>
      </a:accent6>
      <a:hlink>
        <a:srgbClr val="727BB5"/>
      </a:hlink>
      <a:folHlink>
        <a:srgbClr val="868EBF"/>
      </a:folHlink>
    </a:clrScheme>
    <a:fontScheme name="Pearson_blu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0" tIns="0" rIns="0" bIns="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0" lang="en-GB" altLang="zh-HK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0" tIns="0" rIns="0" bIns="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0" lang="en-GB" altLang="zh-HK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Pearson_blue 1">
        <a:dk1>
          <a:srgbClr val="000000"/>
        </a:dk1>
        <a:lt1>
          <a:srgbClr val="FBF5EA"/>
        </a:lt1>
        <a:dk2>
          <a:srgbClr val="364395"/>
        </a:dk2>
        <a:lt2>
          <a:srgbClr val="FFFFFF"/>
        </a:lt2>
        <a:accent1>
          <a:srgbClr val="9D1348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007D53"/>
        </a:accent6>
        <a:hlink>
          <a:srgbClr val="364395"/>
        </a:hlink>
        <a:folHlink>
          <a:srgbClr val="ED6B0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blue 2">
        <a:dk1>
          <a:srgbClr val="000000"/>
        </a:dk1>
        <a:lt1>
          <a:srgbClr val="FBF5EA"/>
        </a:lt1>
        <a:dk2>
          <a:srgbClr val="364395"/>
        </a:dk2>
        <a:lt2>
          <a:srgbClr val="FFFFFF"/>
        </a:lt2>
        <a:accent1>
          <a:srgbClr val="364395"/>
        </a:accent1>
        <a:accent2>
          <a:srgbClr val="5E69AA"/>
        </a:accent2>
        <a:accent3>
          <a:srgbClr val="FDF9F3"/>
        </a:accent3>
        <a:accent4>
          <a:srgbClr val="000000"/>
        </a:accent4>
        <a:accent5>
          <a:srgbClr val="AEB0C8"/>
        </a:accent5>
        <a:accent6>
          <a:srgbClr val="545E9A"/>
        </a:accent6>
        <a:hlink>
          <a:srgbClr val="727BB5"/>
        </a:hlink>
        <a:folHlink>
          <a:srgbClr val="868E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1654</Words>
  <Application>WPS Presentation</Application>
  <PresentationFormat>如螢幕大小 (4:3)</PresentationFormat>
  <Paragraphs>267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7" baseType="lpstr">
      <vt:lpstr>Arial</vt:lpstr>
      <vt:lpstr>SimSun</vt:lpstr>
      <vt:lpstr>Wingdings</vt:lpstr>
      <vt:lpstr>Verdana</vt:lpstr>
      <vt:lpstr>PMingLiU</vt:lpstr>
      <vt:lpstr>Comic Sans MS</vt:lpstr>
      <vt:lpstr>Arial Rounded MT Bold</vt:lpstr>
      <vt:lpstr>Arial Black</vt:lpstr>
      <vt:lpstr>Microsoft YaHei</vt:lpstr>
      <vt:lpstr>Arial Unicode MS</vt:lpstr>
      <vt:lpstr>Pearson_blue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Pearson Asia Edu. 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1A1GPPT</dc:title>
  <dc:creator/>
  <cp:lastModifiedBy>abby</cp:lastModifiedBy>
  <cp:revision>124</cp:revision>
  <dcterms:created xsi:type="dcterms:W3CDTF">2009-01-19T02:22:23Z</dcterms:created>
  <dcterms:modified xsi:type="dcterms:W3CDTF">2020-02-04T15:13:15Z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1033-11.2.0.9085</vt:lpwstr>
  </property>
</Properties>
</file>